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3" r:id="rId2"/>
    <p:sldMasterId id="2147483687" r:id="rId3"/>
    <p:sldMasterId id="2147483713" r:id="rId4"/>
    <p:sldMasterId id="2147483726" r:id="rId5"/>
    <p:sldMasterId id="2147483739" r:id="rId6"/>
  </p:sldMasterIdLst>
  <p:sldIdLst>
    <p:sldId id="257" r:id="rId7"/>
    <p:sldId id="261" r:id="rId8"/>
    <p:sldId id="262" r:id="rId9"/>
    <p:sldId id="263" r:id="rId10"/>
    <p:sldId id="264" r:id="rId11"/>
    <p:sldId id="274" r:id="rId12"/>
    <p:sldId id="265" r:id="rId13"/>
    <p:sldId id="266" r:id="rId14"/>
    <p:sldId id="275" r:id="rId15"/>
    <p:sldId id="276" r:id="rId16"/>
    <p:sldId id="259" r:id="rId17"/>
    <p:sldId id="278" r:id="rId18"/>
    <p:sldId id="277" r:id="rId19"/>
    <p:sldId id="279" r:id="rId20"/>
    <p:sldId id="280" r:id="rId21"/>
    <p:sldId id="281" r:id="rId22"/>
    <p:sldId id="283" r:id="rId23"/>
    <p:sldId id="284" r:id="rId24"/>
    <p:sldId id="282" r:id="rId25"/>
  </p:sldIdLst>
  <p:sldSz cx="9144000" cy="6858000" type="screen4x3"/>
  <p:notesSz cx="6858000" cy="9144000"/>
  <p:custDataLst>
    <p:tags r:id="rId26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355" autoAdjust="0"/>
  </p:normalViewPr>
  <p:slideViewPr>
    <p:cSldViewPr>
      <p:cViewPr>
        <p:scale>
          <a:sx n="70" d="100"/>
          <a:sy n="70" d="100"/>
        </p:scale>
        <p:origin x="-636" y="-18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ags" Target="tags/tag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8729044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427381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7349031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2E0D1D-D4C0-45EE-BC3E-6D97E13A632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832905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80D9814-9A85-4583-97EA-4F5E3F1C8E1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069201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5F1F62A-115D-488C-AFE2-DE791A94AA6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575982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AAC2EAB-E26D-4E6D-A471-068ED17FDCE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971491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7AC1BB-E6CE-4BC3-8025-F11869BA614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8411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EC11737-BB78-48E5-B675-762CD4B4969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925788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7DCEB1-639D-4C60-A2F2-1E4201C1DEA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709467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4603FA9-5397-4653-8A61-EE5A2FA7BAB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60160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7547952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6FBE81-ED75-4E67-8D82-FB9F3F2EDC9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6472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A3E58D-D1C1-4DEC-84EB-8FBCCB737AA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74761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1A448D-899D-42A9-981C-638A421FF46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2414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44A32329-B186-4844-89D0-C57CE2662DA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687005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E766B43E-37E7-4C5B-85F2-638CFEDC60C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77164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319088" y="1752600"/>
            <a:ext cx="8824912" cy="5129213"/>
            <a:chOff x="201" y="1104"/>
            <a:chExt cx="5559" cy="3231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210" y="1104"/>
              <a:ext cx="5550" cy="3216"/>
            </a:xfrm>
            <a:custGeom>
              <a:avLst/>
              <a:gdLst>
                <a:gd name="T0" fmla="*/ 335 w 5550"/>
                <a:gd name="T1" fmla="*/ 0 h 3216"/>
                <a:gd name="T2" fmla="*/ 333 w 5550"/>
                <a:gd name="T3" fmla="*/ 1290 h 3216"/>
                <a:gd name="T4" fmla="*/ 0 w 5550"/>
                <a:gd name="T5" fmla="*/ 1290 h 3216"/>
                <a:gd name="T6" fmla="*/ 6 w 5550"/>
                <a:gd name="T7" fmla="*/ 3210 h 3216"/>
                <a:gd name="T8" fmla="*/ 5550 w 5550"/>
                <a:gd name="T9" fmla="*/ 3216 h 3216"/>
                <a:gd name="T10" fmla="*/ 5550 w 5550"/>
                <a:gd name="T11" fmla="*/ 0 h 3216"/>
                <a:gd name="T12" fmla="*/ 335 w 5550"/>
                <a:gd name="T13" fmla="*/ 0 h 3216"/>
                <a:gd name="T14" fmla="*/ 335 w 5550"/>
                <a:gd name="T15" fmla="*/ 0 h 3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50" h="3216">
                  <a:moveTo>
                    <a:pt x="335" y="0"/>
                  </a:moveTo>
                  <a:lnTo>
                    <a:pt x="333" y="1290"/>
                  </a:lnTo>
                  <a:lnTo>
                    <a:pt x="0" y="1290"/>
                  </a:lnTo>
                  <a:lnTo>
                    <a:pt x="6" y="3210"/>
                  </a:lnTo>
                  <a:lnTo>
                    <a:pt x="5550" y="3216"/>
                  </a:lnTo>
                  <a:lnTo>
                    <a:pt x="5550" y="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ltGray">
            <a:xfrm>
              <a:off x="528" y="2400"/>
              <a:ext cx="5232" cy="1920"/>
            </a:xfrm>
            <a:custGeom>
              <a:avLst/>
              <a:gdLst>
                <a:gd name="T0" fmla="*/ 0 w 4897"/>
                <a:gd name="T1" fmla="*/ 0 h 2182"/>
                <a:gd name="T2" fmla="*/ 0 w 4897"/>
                <a:gd name="T3" fmla="*/ 1689 h 2182"/>
                <a:gd name="T4" fmla="*/ 5590 w 4897"/>
                <a:gd name="T5" fmla="*/ 1689 h 2182"/>
                <a:gd name="T6" fmla="*/ 5590 w 4897"/>
                <a:gd name="T7" fmla="*/ 0 h 2182"/>
                <a:gd name="T8" fmla="*/ 0 w 4897"/>
                <a:gd name="T9" fmla="*/ 0 h 2182"/>
                <a:gd name="T10" fmla="*/ 0 w 4897"/>
                <a:gd name="T11" fmla="*/ 0 h 21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97" h="2182">
                  <a:moveTo>
                    <a:pt x="0" y="0"/>
                  </a:moveTo>
                  <a:lnTo>
                    <a:pt x="0" y="2182"/>
                  </a:lnTo>
                  <a:lnTo>
                    <a:pt x="4897" y="2182"/>
                  </a:lnTo>
                  <a:lnTo>
                    <a:pt x="48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0196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ltGray">
            <a:xfrm>
              <a:off x="201" y="2377"/>
              <a:ext cx="3455" cy="29"/>
            </a:xfrm>
            <a:custGeom>
              <a:avLst/>
              <a:gdLst>
                <a:gd name="T0" fmla="*/ 0 w 5387"/>
                <a:gd name="T1" fmla="*/ 0 h 149"/>
                <a:gd name="T2" fmla="*/ 0 w 5387"/>
                <a:gd name="T3" fmla="*/ 149 h 149"/>
                <a:gd name="T4" fmla="*/ 5387 w 5387"/>
                <a:gd name="T5" fmla="*/ 149 h 149"/>
                <a:gd name="T6" fmla="*/ 5387 w 5387"/>
                <a:gd name="T7" fmla="*/ 0 h 149"/>
                <a:gd name="T8" fmla="*/ 0 w 5387"/>
                <a:gd name="T9" fmla="*/ 0 h 149"/>
                <a:gd name="T10" fmla="*/ 0 w 5387"/>
                <a:gd name="T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87" h="149">
                  <a:moveTo>
                    <a:pt x="0" y="0"/>
                  </a:moveTo>
                  <a:lnTo>
                    <a:pt x="0" y="149"/>
                  </a:lnTo>
                  <a:lnTo>
                    <a:pt x="5387" y="149"/>
                  </a:lnTo>
                  <a:lnTo>
                    <a:pt x="538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gamma/>
                    <a:shade val="81961"/>
                    <a:invGamma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ltGray">
            <a:xfrm>
              <a:off x="528" y="1104"/>
              <a:ext cx="4894" cy="29"/>
            </a:xfrm>
            <a:custGeom>
              <a:avLst/>
              <a:gdLst>
                <a:gd name="T0" fmla="*/ 0 w 5387"/>
                <a:gd name="T1" fmla="*/ 0 h 149"/>
                <a:gd name="T2" fmla="*/ 0 w 5387"/>
                <a:gd name="T3" fmla="*/ 149 h 149"/>
                <a:gd name="T4" fmla="*/ 5387 w 5387"/>
                <a:gd name="T5" fmla="*/ 149 h 149"/>
                <a:gd name="T6" fmla="*/ 5387 w 5387"/>
                <a:gd name="T7" fmla="*/ 0 h 149"/>
                <a:gd name="T8" fmla="*/ 0 w 5387"/>
                <a:gd name="T9" fmla="*/ 0 h 149"/>
                <a:gd name="T10" fmla="*/ 0 w 5387"/>
                <a:gd name="T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87" h="149">
                  <a:moveTo>
                    <a:pt x="0" y="0"/>
                  </a:moveTo>
                  <a:lnTo>
                    <a:pt x="0" y="149"/>
                  </a:lnTo>
                  <a:lnTo>
                    <a:pt x="5387" y="149"/>
                  </a:lnTo>
                  <a:lnTo>
                    <a:pt x="538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gamma/>
                    <a:shade val="81961"/>
                    <a:invGamma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ltGray">
            <a:xfrm>
              <a:off x="201" y="2377"/>
              <a:ext cx="30" cy="1958"/>
            </a:xfrm>
            <a:custGeom>
              <a:avLst/>
              <a:gdLst>
                <a:gd name="T0" fmla="*/ 0 w 30"/>
                <a:gd name="T1" fmla="*/ 0 h 1416"/>
                <a:gd name="T2" fmla="*/ 0 w 30"/>
                <a:gd name="T3" fmla="*/ 1416 h 1416"/>
                <a:gd name="T4" fmla="*/ 29 w 30"/>
                <a:gd name="T5" fmla="*/ 1416 h 1416"/>
                <a:gd name="T6" fmla="*/ 30 w 30"/>
                <a:gd name="T7" fmla="*/ 27 h 1416"/>
                <a:gd name="T8" fmla="*/ 0 w 30"/>
                <a:gd name="T9" fmla="*/ 0 h 1416"/>
                <a:gd name="T10" fmla="*/ 0 w 30"/>
                <a:gd name="T11" fmla="*/ 0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416">
                  <a:moveTo>
                    <a:pt x="0" y="0"/>
                  </a:moveTo>
                  <a:lnTo>
                    <a:pt x="0" y="1416"/>
                  </a:lnTo>
                  <a:lnTo>
                    <a:pt x="29" y="1416"/>
                  </a:lnTo>
                  <a:lnTo>
                    <a:pt x="3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87843"/>
                    <a:invGamma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528" y="1104"/>
              <a:ext cx="29" cy="3225"/>
            </a:xfrm>
            <a:custGeom>
              <a:avLst/>
              <a:gdLst>
                <a:gd name="T0" fmla="*/ 0 w 29"/>
                <a:gd name="T1" fmla="*/ 0 h 2161"/>
                <a:gd name="T2" fmla="*/ 0 w 29"/>
                <a:gd name="T3" fmla="*/ 2161 h 2161"/>
                <a:gd name="T4" fmla="*/ 29 w 29"/>
                <a:gd name="T5" fmla="*/ 2161 h 2161"/>
                <a:gd name="T6" fmla="*/ 27 w 29"/>
                <a:gd name="T7" fmla="*/ 27 h 2161"/>
                <a:gd name="T8" fmla="*/ 0 w 29"/>
                <a:gd name="T9" fmla="*/ 0 h 2161"/>
                <a:gd name="T10" fmla="*/ 0 w 29"/>
                <a:gd name="T11" fmla="*/ 0 h 2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61">
                  <a:moveTo>
                    <a:pt x="0" y="0"/>
                  </a:moveTo>
                  <a:lnTo>
                    <a:pt x="0" y="2161"/>
                  </a:lnTo>
                  <a:lnTo>
                    <a:pt x="29" y="2161"/>
                  </a:lnTo>
                  <a:lnTo>
                    <a:pt x="27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87843"/>
                    <a:invGamma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vi-VN">
                <a:solidFill>
                  <a:srgbClr val="FFFFFF"/>
                </a:solidFill>
              </a:endParaRPr>
            </a:p>
          </p:txBody>
        </p:sp>
      </p:grpSp>
      <p:sp>
        <p:nvSpPr>
          <p:cNvPr id="26633" name="Rectangle 9"/>
          <p:cNvSpPr>
            <a:spLocks noGrp="1" noChangeArrowheads="1"/>
          </p:cNvSpPr>
          <p:nvPr>
            <p:ph type="ctrTitle" sz="quarter"/>
          </p:nvPr>
        </p:nvSpPr>
        <p:spPr>
          <a:xfrm>
            <a:off x="990600" y="1905000"/>
            <a:ext cx="7772400" cy="1736725"/>
          </a:xfrm>
        </p:spPr>
        <p:txBody>
          <a:bodyPr anchor="t"/>
          <a:lstStyle>
            <a:lvl1pPr>
              <a:defRPr sz="5400"/>
            </a:lvl1pPr>
          </a:lstStyle>
          <a:p>
            <a:pPr lvl="0"/>
            <a:r>
              <a:rPr lang="en-US" noProof="0" smtClean="0"/>
              <a:t>Click to edit Master title style</a:t>
            </a:r>
          </a:p>
        </p:txBody>
      </p:sp>
      <p:sp>
        <p:nvSpPr>
          <p:cNvPr id="26634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990600" y="3962400"/>
            <a:ext cx="6781800" cy="1752600"/>
          </a:xfrm>
        </p:spPr>
        <p:txBody>
          <a:bodyPr/>
          <a:lstStyle>
            <a:lvl1pPr marL="0" indent="0">
              <a:buFont typeface="Wingdings" pitchFamily="2" charset="2"/>
              <a:buNone/>
              <a:defRPr/>
            </a:lvl1pPr>
          </a:lstStyle>
          <a:p>
            <a:pPr lvl="0"/>
            <a:r>
              <a:rPr lang="en-US" noProof="0" smtClean="0"/>
              <a:t>Click to edit Master subtitle style</a:t>
            </a:r>
          </a:p>
        </p:txBody>
      </p:sp>
      <p:sp>
        <p:nvSpPr>
          <p:cNvPr id="11" name="Rectangle 11"/>
          <p:cNvSpPr>
            <a:spLocks noGrp="1" noChangeArrowheads="1"/>
          </p:cNvSpPr>
          <p:nvPr>
            <p:ph type="dt" sz="quarter" idx="10"/>
          </p:nvPr>
        </p:nvSpPr>
        <p:spPr>
          <a:xfrm>
            <a:off x="990600" y="6245225"/>
            <a:ext cx="1901825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2" name="Rectangle 12"/>
          <p:cNvSpPr>
            <a:spLocks noGrp="1" noChangeArrowheads="1"/>
          </p:cNvSpPr>
          <p:nvPr>
            <p:ph type="ftr" sz="quarter" idx="11"/>
          </p:nvPr>
        </p:nvSpPr>
        <p:spPr>
          <a:xfrm>
            <a:off x="3468688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3" name="Rectangle 13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90A7C-F316-4D3A-99DC-34C7DD0FA18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42696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95EE3F-99CA-4994-A094-25540356B46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84521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82CF6B-AA1B-4A86-868F-CBB4D51DE45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31102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905000"/>
            <a:ext cx="3927475" cy="4191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18075" y="1905000"/>
            <a:ext cx="3927475" cy="4191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AD6812-FECF-4193-B8DB-5404790BC1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4848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4FB860-A619-4965-8F51-0A93FC98FD2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74026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77141110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75CA6E-04DA-4C48-8A04-D77A9AC334BF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859098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2C86E5-4252-4D10-8273-84A189CA6FF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70697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5B52E9-8835-45BD-8B35-D9A0FB1F49D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04678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AF5853-5632-4968-B77E-F7DE1CEF836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2459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618E80-232F-44EA-AA46-3CB4660234BD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839817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48463" y="244475"/>
            <a:ext cx="2097087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44475"/>
            <a:ext cx="6138863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D4389A-CA7D-4FCE-BDCB-7CF2852AF68D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473778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EC712C-E16B-47C2-833C-B11C625789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062944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F67A72-B9B7-4C95-BDD5-A1E8D448227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6938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ACCA5F-3E35-4A1A-BD6E-DDCC51D1664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028051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7F9770-5213-4DD0-9BC5-D2843E92719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839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7924381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D51A0F-DAB3-4666-87D8-EA84F346839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543544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E64CCB-9BD5-4CB9-A829-7EB83B818EE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09244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6D714B-A073-4F2B-A121-973695F2D7A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84731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AE2D8-80B7-455A-BDA5-B5A2BC8008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583267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5BBDE6-617B-4902-9FA5-9D71229655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282902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C598BF-51B9-4B77-8E51-C03ECE7869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2649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6561BE-62DF-4B6E-BBAD-1E20DBE135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78543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334757-00E4-4F60-B0EF-07AC0F53AF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763777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EC712C-E16B-47C2-833C-B11C625789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53752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F67A72-B9B7-4C95-BDD5-A1E8D448227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911190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0961502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ACCA5F-3E35-4A1A-BD6E-DDCC51D1664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220275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7F9770-5213-4DD0-9BC5-D2843E92719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41758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D51A0F-DAB3-4666-87D8-EA84F346839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28193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E64CCB-9BD5-4CB9-A829-7EB83B818EE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08012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6D714B-A073-4F2B-A121-973695F2D7A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859637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AE2D8-80B7-455A-BDA5-B5A2BC8008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729018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5BBDE6-617B-4902-9FA5-9D71229655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098130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C598BF-51B9-4B77-8E51-C03ECE7869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00842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6561BE-62DF-4B6E-BBAD-1E20DBE135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62302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334757-00E4-4F60-B0EF-07AC0F53AF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60699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5419647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EC712C-E16B-47C2-833C-B11C625789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52951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F67A72-B9B7-4C95-BDD5-A1E8D448227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49292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ACCA5F-3E35-4A1A-BD6E-DDCC51D1664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631155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7F9770-5213-4DD0-9BC5-D2843E92719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98772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D51A0F-DAB3-4666-87D8-EA84F346839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38417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E64CCB-9BD5-4CB9-A829-7EB83B818EE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938966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6D714B-A073-4F2B-A121-973695F2D7A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959612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AE2D8-80B7-455A-BDA5-B5A2BC8008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964596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5BBDE6-617B-4902-9FA5-9D71229655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331092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C598BF-51B9-4B77-8E51-C03ECE7869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9896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437965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6561BE-62DF-4B6E-BBAD-1E20DBE135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320665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334757-00E4-4F60-B0EF-07AC0F53AF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91673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77212742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614069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7F975C-2A50-4AA7-A7B8-8F01171EB11F}" type="datetimeFigureOut">
              <a:rPr lang="vi-VN" smtClean="0"/>
              <a:t>10/03/2017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AD6237E-DAFC-40EE-BF5B-A7692BDDDF0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7646782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74F3D8F6-4428-48CB-867C-9704B763D22C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564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accent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319088" y="1828800"/>
            <a:ext cx="8824912" cy="5029200"/>
            <a:chOff x="201" y="1152"/>
            <a:chExt cx="5559" cy="3168"/>
          </a:xfrm>
        </p:grpSpPr>
        <p:sp>
          <p:nvSpPr>
            <p:cNvPr id="1032" name="Freeform 3"/>
            <p:cNvSpPr>
              <a:spLocks/>
            </p:cNvSpPr>
            <p:nvPr/>
          </p:nvSpPr>
          <p:spPr bwMode="ltGray">
            <a:xfrm>
              <a:off x="528" y="2909"/>
              <a:ext cx="5232" cy="1411"/>
            </a:xfrm>
            <a:custGeom>
              <a:avLst/>
              <a:gdLst>
                <a:gd name="T0" fmla="*/ 0 w 4897"/>
                <a:gd name="T1" fmla="*/ 0 h 2182"/>
                <a:gd name="T2" fmla="*/ 0 w 4897"/>
                <a:gd name="T3" fmla="*/ 912 h 2182"/>
                <a:gd name="T4" fmla="*/ 5590 w 4897"/>
                <a:gd name="T5" fmla="*/ 912 h 2182"/>
                <a:gd name="T6" fmla="*/ 5590 w 4897"/>
                <a:gd name="T7" fmla="*/ 0 h 2182"/>
                <a:gd name="T8" fmla="*/ 0 w 4897"/>
                <a:gd name="T9" fmla="*/ 0 h 2182"/>
                <a:gd name="T10" fmla="*/ 0 w 4897"/>
                <a:gd name="T11" fmla="*/ 0 h 21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97" h="2182">
                  <a:moveTo>
                    <a:pt x="0" y="0"/>
                  </a:moveTo>
                  <a:lnTo>
                    <a:pt x="0" y="2182"/>
                  </a:lnTo>
                  <a:lnTo>
                    <a:pt x="4897" y="2182"/>
                  </a:lnTo>
                  <a:lnTo>
                    <a:pt x="48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alpha val="30196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1033" name="Freeform 4"/>
            <p:cNvSpPr>
              <a:spLocks/>
            </p:cNvSpPr>
            <p:nvPr/>
          </p:nvSpPr>
          <p:spPr bwMode="ltGray">
            <a:xfrm>
              <a:off x="210" y="1152"/>
              <a:ext cx="5550" cy="3168"/>
            </a:xfrm>
            <a:custGeom>
              <a:avLst/>
              <a:gdLst>
                <a:gd name="T0" fmla="*/ 330 w 5550"/>
                <a:gd name="T1" fmla="*/ 1764 h 3168"/>
                <a:gd name="T2" fmla="*/ 0 w 5550"/>
                <a:gd name="T3" fmla="*/ 1764 h 3168"/>
                <a:gd name="T4" fmla="*/ 0 w 5550"/>
                <a:gd name="T5" fmla="*/ 3168 h 3168"/>
                <a:gd name="T6" fmla="*/ 5550 w 5550"/>
                <a:gd name="T7" fmla="*/ 3168 h 3168"/>
                <a:gd name="T8" fmla="*/ 5550 w 5550"/>
                <a:gd name="T9" fmla="*/ 0 h 3168"/>
                <a:gd name="T10" fmla="*/ 330 w 5550"/>
                <a:gd name="T11" fmla="*/ 0 h 3168"/>
                <a:gd name="T12" fmla="*/ 330 w 5550"/>
                <a:gd name="T13" fmla="*/ 1764 h 3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50" h="3168">
                  <a:moveTo>
                    <a:pt x="330" y="1764"/>
                  </a:moveTo>
                  <a:lnTo>
                    <a:pt x="0" y="1764"/>
                  </a:lnTo>
                  <a:lnTo>
                    <a:pt x="0" y="3168"/>
                  </a:lnTo>
                  <a:lnTo>
                    <a:pt x="5550" y="3168"/>
                  </a:lnTo>
                  <a:lnTo>
                    <a:pt x="5550" y="0"/>
                  </a:lnTo>
                  <a:lnTo>
                    <a:pt x="330" y="0"/>
                  </a:lnTo>
                  <a:lnTo>
                    <a:pt x="330" y="1764"/>
                  </a:lnTo>
                  <a:close/>
                </a:path>
              </a:pathLst>
            </a:custGeom>
            <a:solidFill>
              <a:schemeClr val="bg2">
                <a:alpha val="30196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1034" name="Freeform 5"/>
            <p:cNvSpPr>
              <a:spLocks/>
            </p:cNvSpPr>
            <p:nvPr/>
          </p:nvSpPr>
          <p:spPr bwMode="ltGray">
            <a:xfrm>
              <a:off x="528" y="2932"/>
              <a:ext cx="5232" cy="1388"/>
            </a:xfrm>
            <a:custGeom>
              <a:avLst/>
              <a:gdLst>
                <a:gd name="T0" fmla="*/ 0 w 4897"/>
                <a:gd name="T1" fmla="*/ 0 h 2182"/>
                <a:gd name="T2" fmla="*/ 0 w 4897"/>
                <a:gd name="T3" fmla="*/ 883 h 2182"/>
                <a:gd name="T4" fmla="*/ 5590 w 4897"/>
                <a:gd name="T5" fmla="*/ 883 h 2182"/>
                <a:gd name="T6" fmla="*/ 5590 w 4897"/>
                <a:gd name="T7" fmla="*/ 0 h 2182"/>
                <a:gd name="T8" fmla="*/ 0 w 4897"/>
                <a:gd name="T9" fmla="*/ 0 h 2182"/>
                <a:gd name="T10" fmla="*/ 0 w 4897"/>
                <a:gd name="T11" fmla="*/ 0 h 21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97" h="2182">
                  <a:moveTo>
                    <a:pt x="0" y="0"/>
                  </a:moveTo>
                  <a:lnTo>
                    <a:pt x="0" y="2182"/>
                  </a:lnTo>
                  <a:lnTo>
                    <a:pt x="4897" y="2182"/>
                  </a:lnTo>
                  <a:lnTo>
                    <a:pt x="48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alpha val="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25606" name="Freeform 6"/>
            <p:cNvSpPr>
              <a:spLocks/>
            </p:cNvSpPr>
            <p:nvPr/>
          </p:nvSpPr>
          <p:spPr bwMode="ltGray">
            <a:xfrm>
              <a:off x="528" y="1152"/>
              <a:ext cx="4607" cy="29"/>
            </a:xfrm>
            <a:custGeom>
              <a:avLst/>
              <a:gdLst>
                <a:gd name="T0" fmla="*/ 0 w 5387"/>
                <a:gd name="T1" fmla="*/ 0 h 149"/>
                <a:gd name="T2" fmla="*/ 0 w 5387"/>
                <a:gd name="T3" fmla="*/ 149 h 149"/>
                <a:gd name="T4" fmla="*/ 5387 w 5387"/>
                <a:gd name="T5" fmla="*/ 149 h 149"/>
                <a:gd name="T6" fmla="*/ 5387 w 5387"/>
                <a:gd name="T7" fmla="*/ 0 h 149"/>
                <a:gd name="T8" fmla="*/ 0 w 5387"/>
                <a:gd name="T9" fmla="*/ 0 h 149"/>
                <a:gd name="T10" fmla="*/ 0 w 5387"/>
                <a:gd name="T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87" h="149">
                  <a:moveTo>
                    <a:pt x="0" y="0"/>
                  </a:moveTo>
                  <a:lnTo>
                    <a:pt x="0" y="149"/>
                  </a:lnTo>
                  <a:lnTo>
                    <a:pt x="5387" y="149"/>
                  </a:lnTo>
                  <a:lnTo>
                    <a:pt x="538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gamma/>
                    <a:shade val="81961"/>
                    <a:invGamma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25607" name="Freeform 7"/>
            <p:cNvSpPr>
              <a:spLocks/>
            </p:cNvSpPr>
            <p:nvPr/>
          </p:nvSpPr>
          <p:spPr bwMode="ltGray">
            <a:xfrm>
              <a:off x="528" y="1152"/>
              <a:ext cx="29" cy="1785"/>
            </a:xfrm>
            <a:custGeom>
              <a:avLst/>
              <a:gdLst>
                <a:gd name="T0" fmla="*/ 0 w 29"/>
                <a:gd name="T1" fmla="*/ 0 h 2161"/>
                <a:gd name="T2" fmla="*/ 0 w 29"/>
                <a:gd name="T3" fmla="*/ 2161 h 2161"/>
                <a:gd name="T4" fmla="*/ 29 w 29"/>
                <a:gd name="T5" fmla="*/ 2161 h 2161"/>
                <a:gd name="T6" fmla="*/ 27 w 29"/>
                <a:gd name="T7" fmla="*/ 27 h 2161"/>
                <a:gd name="T8" fmla="*/ 0 w 29"/>
                <a:gd name="T9" fmla="*/ 0 h 2161"/>
                <a:gd name="T10" fmla="*/ 0 w 29"/>
                <a:gd name="T11" fmla="*/ 0 h 2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61">
                  <a:moveTo>
                    <a:pt x="0" y="0"/>
                  </a:moveTo>
                  <a:lnTo>
                    <a:pt x="0" y="2161"/>
                  </a:lnTo>
                  <a:lnTo>
                    <a:pt x="29" y="2161"/>
                  </a:lnTo>
                  <a:lnTo>
                    <a:pt x="27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87843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25608" name="Freeform 8"/>
            <p:cNvSpPr>
              <a:spLocks/>
            </p:cNvSpPr>
            <p:nvPr/>
          </p:nvSpPr>
          <p:spPr bwMode="ltGray">
            <a:xfrm>
              <a:off x="527" y="2904"/>
              <a:ext cx="29" cy="1416"/>
            </a:xfrm>
            <a:custGeom>
              <a:avLst/>
              <a:gdLst>
                <a:gd name="T0" fmla="*/ 0 w 29"/>
                <a:gd name="T1" fmla="*/ 1416 h 1416"/>
                <a:gd name="T2" fmla="*/ 29 w 29"/>
                <a:gd name="T3" fmla="*/ 1416 h 1416"/>
                <a:gd name="T4" fmla="*/ 28 w 29"/>
                <a:gd name="T5" fmla="*/ 24 h 1416"/>
                <a:gd name="T6" fmla="*/ 0 w 29"/>
                <a:gd name="T7" fmla="*/ 0 h 1416"/>
                <a:gd name="T8" fmla="*/ 0 w 29"/>
                <a:gd name="T9" fmla="*/ 1416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16">
                  <a:moveTo>
                    <a:pt x="0" y="1416"/>
                  </a:moveTo>
                  <a:lnTo>
                    <a:pt x="29" y="1416"/>
                  </a:lnTo>
                  <a:lnTo>
                    <a:pt x="28" y="24"/>
                  </a:lnTo>
                  <a:lnTo>
                    <a:pt x="0" y="0"/>
                  </a:lnTo>
                  <a:lnTo>
                    <a:pt x="0" y="1416"/>
                  </a:lnTo>
                  <a:close/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87843"/>
                    <a:invGamma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25609" name="Freeform 9"/>
            <p:cNvSpPr>
              <a:spLocks/>
            </p:cNvSpPr>
            <p:nvPr/>
          </p:nvSpPr>
          <p:spPr bwMode="ltGray">
            <a:xfrm>
              <a:off x="201" y="2904"/>
              <a:ext cx="2879" cy="29"/>
            </a:xfrm>
            <a:custGeom>
              <a:avLst/>
              <a:gdLst>
                <a:gd name="T0" fmla="*/ 0 w 5387"/>
                <a:gd name="T1" fmla="*/ 0 h 149"/>
                <a:gd name="T2" fmla="*/ 0 w 5387"/>
                <a:gd name="T3" fmla="*/ 149 h 149"/>
                <a:gd name="T4" fmla="*/ 5387 w 5387"/>
                <a:gd name="T5" fmla="*/ 149 h 149"/>
                <a:gd name="T6" fmla="*/ 5387 w 5387"/>
                <a:gd name="T7" fmla="*/ 0 h 149"/>
                <a:gd name="T8" fmla="*/ 0 w 5387"/>
                <a:gd name="T9" fmla="*/ 0 h 149"/>
                <a:gd name="T10" fmla="*/ 0 w 5387"/>
                <a:gd name="T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87" h="149">
                  <a:moveTo>
                    <a:pt x="0" y="0"/>
                  </a:moveTo>
                  <a:lnTo>
                    <a:pt x="0" y="149"/>
                  </a:lnTo>
                  <a:lnTo>
                    <a:pt x="5387" y="149"/>
                  </a:lnTo>
                  <a:lnTo>
                    <a:pt x="538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gamma/>
                    <a:shade val="81961"/>
                    <a:invGamma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vi-VN">
                <a:solidFill>
                  <a:srgbClr val="FFFFFF"/>
                </a:solidFill>
              </a:endParaRPr>
            </a:p>
          </p:txBody>
        </p:sp>
        <p:sp>
          <p:nvSpPr>
            <p:cNvPr id="25610" name="Freeform 10"/>
            <p:cNvSpPr>
              <a:spLocks/>
            </p:cNvSpPr>
            <p:nvPr/>
          </p:nvSpPr>
          <p:spPr bwMode="ltGray">
            <a:xfrm>
              <a:off x="201" y="2904"/>
              <a:ext cx="30" cy="1416"/>
            </a:xfrm>
            <a:custGeom>
              <a:avLst/>
              <a:gdLst>
                <a:gd name="T0" fmla="*/ 0 w 30"/>
                <a:gd name="T1" fmla="*/ 0 h 1416"/>
                <a:gd name="T2" fmla="*/ 0 w 30"/>
                <a:gd name="T3" fmla="*/ 1416 h 1416"/>
                <a:gd name="T4" fmla="*/ 29 w 30"/>
                <a:gd name="T5" fmla="*/ 1416 h 1416"/>
                <a:gd name="T6" fmla="*/ 30 w 30"/>
                <a:gd name="T7" fmla="*/ 27 h 1416"/>
                <a:gd name="T8" fmla="*/ 0 w 30"/>
                <a:gd name="T9" fmla="*/ 0 h 1416"/>
                <a:gd name="T10" fmla="*/ 0 w 30"/>
                <a:gd name="T11" fmla="*/ 0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416">
                  <a:moveTo>
                    <a:pt x="0" y="0"/>
                  </a:moveTo>
                  <a:lnTo>
                    <a:pt x="0" y="1416"/>
                  </a:lnTo>
                  <a:lnTo>
                    <a:pt x="29" y="1416"/>
                  </a:lnTo>
                  <a:lnTo>
                    <a:pt x="3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>
                    <a:gamma/>
                    <a:tint val="87843"/>
                    <a:invGamma/>
                  </a:schemeClr>
                </a:gs>
                <a:gs pos="100000">
                  <a:schemeClr val="bg2">
                    <a:alpha val="10001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vi-VN">
                <a:solidFill>
                  <a:srgbClr val="FFFFFF"/>
                </a:solidFill>
              </a:endParaRPr>
            </a:p>
          </p:txBody>
        </p:sp>
      </p:grpSp>
      <p:sp>
        <p:nvSpPr>
          <p:cNvPr id="25611" name="Rectangle 1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245225"/>
            <a:ext cx="190182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25612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290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25613" name="Rectangle 1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937375" y="6245225"/>
            <a:ext cx="190182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78CC0D5-80AA-4951-95E3-37019C5FDB98}" type="slidenum">
              <a:rPr lang="en-US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25614" name="Rectangle 14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457200" y="244475"/>
            <a:ext cx="8385175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5615" name="Rectangle 15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838200" y="1905000"/>
            <a:ext cx="8007350" cy="419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4933104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2FCB6"/>
            </a:gs>
            <a:gs pos="50000">
              <a:schemeClr val="bg1"/>
            </a:gs>
            <a:gs pos="100000">
              <a:srgbClr val="F2FCB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FontTx/>
              <a:buNone/>
              <a:defRPr sz="1400" smtClean="0"/>
            </a:lvl1pPr>
          </a:lstStyle>
          <a:p>
            <a:pPr fontAlgn="base"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smtClean="0"/>
            </a:lvl1pPr>
          </a:lstStyle>
          <a:p>
            <a:pPr fontAlgn="base"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smtClean="0"/>
            </a:lvl1pPr>
          </a:lstStyle>
          <a:p>
            <a:pPr algn="r" fontAlgn="base">
              <a:spcAft>
                <a:spcPct val="0"/>
              </a:spcAft>
              <a:defRPr/>
            </a:pPr>
            <a:fld id="{B5A61CB3-9061-4FF3-9276-7F9B9EBC1374}" type="slidenum">
              <a:rPr lang="en-US">
                <a:solidFill>
                  <a:srgbClr val="000000"/>
                </a:solidFill>
              </a:rPr>
              <a:pPr algn="r" fontAlgn="base"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559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  <p:sldLayoutId id="214748372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2FCB6"/>
            </a:gs>
            <a:gs pos="50000">
              <a:schemeClr val="bg1"/>
            </a:gs>
            <a:gs pos="100000">
              <a:srgbClr val="F2FCB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FontTx/>
              <a:buNone/>
              <a:defRPr sz="1400" smtClean="0"/>
            </a:lvl1pPr>
          </a:lstStyle>
          <a:p>
            <a:pPr fontAlgn="base"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smtClean="0"/>
            </a:lvl1pPr>
          </a:lstStyle>
          <a:p>
            <a:pPr fontAlgn="base"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smtClean="0"/>
            </a:lvl1pPr>
          </a:lstStyle>
          <a:p>
            <a:pPr algn="r" fontAlgn="base">
              <a:spcAft>
                <a:spcPct val="0"/>
              </a:spcAft>
              <a:defRPr/>
            </a:pPr>
            <a:fld id="{B5A61CB3-9061-4FF3-9276-7F9B9EBC1374}" type="slidenum">
              <a:rPr lang="en-US">
                <a:solidFill>
                  <a:srgbClr val="000000"/>
                </a:solidFill>
              </a:rPr>
              <a:pPr algn="r" fontAlgn="base"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068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2FCB6"/>
            </a:gs>
            <a:gs pos="50000">
              <a:schemeClr val="bg1"/>
            </a:gs>
            <a:gs pos="100000">
              <a:srgbClr val="F2FCB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FontTx/>
              <a:buNone/>
              <a:defRPr sz="1400" smtClean="0"/>
            </a:lvl1pPr>
          </a:lstStyle>
          <a:p>
            <a:pPr fontAlgn="base"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smtClean="0"/>
            </a:lvl1pPr>
          </a:lstStyle>
          <a:p>
            <a:pPr fontAlgn="base"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smtClean="0"/>
            </a:lvl1pPr>
          </a:lstStyle>
          <a:p>
            <a:pPr algn="r" fontAlgn="base">
              <a:spcAft>
                <a:spcPct val="0"/>
              </a:spcAft>
              <a:defRPr/>
            </a:pPr>
            <a:fld id="{B5A61CB3-9061-4FF3-9276-7F9B9EBC1374}" type="slidenum">
              <a:rPr lang="en-US">
                <a:solidFill>
                  <a:srgbClr val="000000"/>
                </a:solidFill>
              </a:rPr>
              <a:pPr algn="r" fontAlgn="base"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45841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49" r:id="rId10"/>
    <p:sldLayoutId id="2147483750" r:id="rId11"/>
    <p:sldLayoutId id="2147483751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video" Target="file:///H:\Hoi%20giang%202008%20-%202009%20(2)\Gia%20Dinh%20l2%20(D.Cam)\phim%20.wmv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slideLayout" Target="../slideLayouts/slideLayout2.xml"/><Relationship Id="rId1" Type="http://schemas.openxmlformats.org/officeDocument/2006/relationships/video" Target="file:///H:\MOT%20SO%20LOAI%20CAY...%20DUOI%20NUOC\RAUMUN~1.WMV" TargetMode="External"/><Relationship Id="rId5" Type="http://schemas.openxmlformats.org/officeDocument/2006/relationships/image" Target="../media/image29.jpeg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49.xml"/><Relationship Id="rId5" Type="http://schemas.openxmlformats.org/officeDocument/2006/relationships/image" Target="../media/image33.jpeg"/><Relationship Id="rId4" Type="http://schemas.openxmlformats.org/officeDocument/2006/relationships/image" Target="../media/image3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37.jpeg"/><Relationship Id="rId4" Type="http://schemas.openxmlformats.org/officeDocument/2006/relationships/image" Target="../media/image36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41.jpeg"/><Relationship Id="rId4" Type="http://schemas.openxmlformats.org/officeDocument/2006/relationships/image" Target="../media/image40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46.gi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46.gi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46.gi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46.gi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13" Type="http://schemas.openxmlformats.org/officeDocument/2006/relationships/image" Target="../media/image8.png"/><Relationship Id="rId3" Type="http://schemas.openxmlformats.org/officeDocument/2006/relationships/image" Target="../media/image2.jpeg"/><Relationship Id="rId7" Type="http://schemas.openxmlformats.org/officeDocument/2006/relationships/image" Target="../media/image4.jpeg"/><Relationship Id="rId12" Type="http://schemas.openxmlformats.org/officeDocument/2006/relationships/image" Target="../media/image7.png"/><Relationship Id="rId2" Type="http://schemas.openxmlformats.org/officeDocument/2006/relationships/slide" Target="slide6.xml"/><Relationship Id="rId1" Type="http://schemas.openxmlformats.org/officeDocument/2006/relationships/slideLayout" Target="../slideLayouts/slideLayout18.xml"/><Relationship Id="rId6" Type="http://schemas.openxmlformats.org/officeDocument/2006/relationships/slide" Target="slide3.xml"/><Relationship Id="rId11" Type="http://schemas.openxmlformats.org/officeDocument/2006/relationships/slide" Target="slide16.xml"/><Relationship Id="rId5" Type="http://schemas.openxmlformats.org/officeDocument/2006/relationships/image" Target="../media/image3.jpeg"/><Relationship Id="rId15" Type="http://schemas.openxmlformats.org/officeDocument/2006/relationships/image" Target="../media/image10.png"/><Relationship Id="rId10" Type="http://schemas.openxmlformats.org/officeDocument/2006/relationships/image" Target="../media/image6.gif"/><Relationship Id="rId4" Type="http://schemas.openxmlformats.org/officeDocument/2006/relationships/slide" Target="slide4.xml"/><Relationship Id="rId9" Type="http://schemas.openxmlformats.org/officeDocument/2006/relationships/image" Target="../media/image5.jpeg"/><Relationship Id="rId1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31.xml"/><Relationship Id="rId4" Type="http://schemas.openxmlformats.org/officeDocument/2006/relationships/slide" Target="slide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3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3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46" name="phim .wmv">
            <a:hlinkClick r:id="" action="ppaction://media"/>
          </p:cNvPr>
          <p:cNvPicPr>
            <a:picLocks noRot="1" noChangeAspect="1" noChangeArrowheads="1"/>
          </p:cNvPicPr>
          <p:nvPr>
            <a:videoFile r:link="rId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8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7" name="WordArt 3"/>
          <p:cNvSpPr>
            <a:spLocks noChangeArrowheads="1" noChangeShapeType="1" noTextEdit="1"/>
          </p:cNvSpPr>
          <p:nvPr/>
        </p:nvSpPr>
        <p:spPr bwMode="auto">
          <a:xfrm>
            <a:off x="609600" y="1417637"/>
            <a:ext cx="7620000" cy="4525963"/>
          </a:xfrm>
          <a:prstGeom prst="rect">
            <a:avLst/>
          </a:prstGeom>
        </p:spPr>
        <p:txBody>
          <a:bodyPr wrap="none" fromWordArt="1">
            <a:prstTxWarp prst="textCurveDown">
              <a:avLst>
                <a:gd name="adj" fmla="val 43477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pt-BR" sz="3600" kern="10" dirty="0">
                <a:ln w="9525">
                  <a:solidFill>
                    <a:srgbClr val="009999"/>
                  </a:solidFill>
                  <a:round/>
                  <a:headEnd/>
                  <a:tailEnd/>
                </a:ln>
                <a:solidFill>
                  <a:srgbClr val="CC3399"/>
                </a:solidFill>
                <a:effectLst>
                  <a:outerShdw dist="53882" dir="2700000" algn="ctr" rotWithShape="0">
                    <a:srgbClr val="C0C0C0"/>
                  </a:outerShdw>
                </a:effectLst>
                <a:latin typeface=".VnAristote"/>
              </a:rPr>
              <a:t>  Chµo mõng c¸c c«</a:t>
            </a:r>
            <a:r>
              <a:rPr lang="vi-VN" sz="3600" kern="10" dirty="0">
                <a:ln w="9525">
                  <a:solidFill>
                    <a:srgbClr val="009999"/>
                  </a:solidFill>
                  <a:round/>
                  <a:headEnd/>
                  <a:tailEnd/>
                </a:ln>
                <a:solidFill>
                  <a:srgbClr val="CC3399"/>
                </a:solidFill>
                <a:effectLst>
                  <a:outerShdw dist="53882" dir="2700000" algn="ctr" rotWithShape="0">
                    <a:srgbClr val="C0C0C0"/>
                  </a:outerShdw>
                </a:effectLst>
                <a:latin typeface=".VnAristote"/>
              </a:rPr>
              <a:t> gi¸o </a:t>
            </a:r>
            <a:r>
              <a:rPr lang="vi-VN" sz="3600" i="1" kern="10" dirty="0">
                <a:ln w="9525">
                  <a:solidFill>
                    <a:srgbClr val="009999"/>
                  </a:solidFill>
                  <a:round/>
                  <a:headEnd/>
                  <a:tailEnd/>
                </a:ln>
                <a:solidFill>
                  <a:srgbClr val="CC3399"/>
                </a:solidFill>
                <a:effectLst>
                  <a:outerShdw dist="53882" dir="2700000" algn="ctr" rotWithShape="0">
                    <a:srgbClr val="C0C0C0"/>
                  </a:outerShdw>
                </a:effectLst>
                <a:latin typeface=".VnAristote"/>
              </a:rPr>
              <a:t> </a:t>
            </a:r>
            <a:r>
              <a:rPr lang="pt-BR" sz="3600" i="1" kern="10" dirty="0">
                <a:ln w="9525">
                  <a:solidFill>
                    <a:srgbClr val="009999"/>
                  </a:solidFill>
                  <a:round/>
                  <a:headEnd/>
                  <a:tailEnd/>
                </a:ln>
                <a:solidFill>
                  <a:srgbClr val="CC3399"/>
                </a:solidFill>
                <a:effectLst>
                  <a:outerShdw dist="53882" dir="2700000" algn="ctr" rotWithShape="0">
                    <a:srgbClr val="C0C0C0"/>
                  </a:outerShdw>
                </a:effectLst>
                <a:latin typeface=".VnAristote"/>
              </a:rPr>
              <a:t>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pt-BR" sz="3600" kern="10" dirty="0">
                <a:ln w="9525">
                  <a:solidFill>
                    <a:srgbClr val="009999"/>
                  </a:solidFill>
                  <a:round/>
                  <a:headEnd/>
                  <a:tailEnd/>
                </a:ln>
                <a:solidFill>
                  <a:srgbClr val="CC3399"/>
                </a:solidFill>
                <a:effectLst>
                  <a:outerShdw dist="53882" dir="2700000" algn="ctr" rotWithShape="0">
                    <a:srgbClr val="C0C0C0"/>
                  </a:outerShdw>
                </a:effectLst>
                <a:latin typeface=".VnAristote"/>
              </a:rPr>
              <a:t> </a:t>
            </a:r>
            <a:r>
              <a:rPr lang="vi-VN" sz="3600" kern="10" dirty="0">
                <a:ln w="9525">
                  <a:solidFill>
                    <a:srgbClr val="009999"/>
                  </a:solidFill>
                  <a:round/>
                  <a:headEnd/>
                  <a:tailEnd/>
                </a:ln>
                <a:solidFill>
                  <a:srgbClr val="CC3399"/>
                </a:solidFill>
                <a:effectLst>
                  <a:outerShdw dist="53882" dir="2700000" algn="ctr" rotWithShape="0">
                    <a:srgbClr val="C0C0C0"/>
                  </a:outerShdw>
                </a:effectLst>
                <a:latin typeface=".VnAristote"/>
              </a:rPr>
              <a:t>®· ®Õn dù giê th¨m líp</a:t>
            </a:r>
            <a:r>
              <a:rPr lang="pt-BR" sz="3600" kern="10" dirty="0">
                <a:ln w="9525">
                  <a:solidFill>
                    <a:srgbClr val="009999"/>
                  </a:solidFill>
                  <a:round/>
                  <a:headEnd/>
                  <a:tailEnd/>
                </a:ln>
                <a:solidFill>
                  <a:srgbClr val="CC3399"/>
                </a:solidFill>
                <a:effectLst>
                  <a:outerShdw dist="53882" dir="2700000" algn="ctr" rotWithShape="0">
                    <a:srgbClr val="C0C0C0"/>
                  </a:outerShdw>
                </a:effectLst>
                <a:latin typeface=".VnAristote"/>
              </a:rPr>
              <a:t>!</a:t>
            </a:r>
            <a:endParaRPr lang="vi-VN" sz="3600" kern="10" dirty="0">
              <a:ln w="9525">
                <a:solidFill>
                  <a:srgbClr val="009999"/>
                </a:solidFill>
                <a:round/>
                <a:headEnd/>
                <a:tailEnd/>
              </a:ln>
              <a:solidFill>
                <a:srgbClr val="CC3399"/>
              </a:solidFill>
              <a:effectLst>
                <a:outerShdw dist="53882" dir="2700000" algn="ctr" rotWithShape="0">
                  <a:srgbClr val="C0C0C0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341480869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video>
              <p:cMediaNode>
                <p:cTn id="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08546"/>
                </p:tgtEl>
              </p:cMediaNode>
            </p:vide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346517" y="5661248"/>
            <a:ext cx="220925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32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đước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915817" y="5661247"/>
            <a:ext cx="3235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FF0000"/>
                </a:solidFill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32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rau</a:t>
            </a:r>
            <a:r>
              <a:rPr lang="en-US" sz="32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muống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012160" y="5661246"/>
            <a:ext cx="31318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FF0000"/>
                </a:solidFill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32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dừa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nước</a:t>
            </a:r>
            <a:endParaRPr lang="vi-VN" sz="3200" b="1" dirty="0">
              <a:solidFill>
                <a:srgbClr val="FF0000"/>
              </a:solidFill>
            </a:endParaRPr>
          </a:p>
        </p:txBody>
      </p:sp>
      <p:pic>
        <p:nvPicPr>
          <p:cNvPr id="16" name="Picture 13" descr="cay duo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35" y="1628800"/>
            <a:ext cx="2927840" cy="3888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RAUMUN~1.WMV">
            <a:hlinkClick r:id="" action="ppaction://media"/>
          </p:cNvPr>
          <p:cNvPicPr>
            <a:picLocks noGrp="1" noRot="1" noChangeAspect="1" noChangeArrowheads="1"/>
          </p:cNvPicPr>
          <p:nvPr>
            <p:ph idx="1"/>
            <a:vide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1628800"/>
            <a:ext cx="3048000" cy="3888432"/>
          </a:xfrm>
          <a:ln w="38100">
            <a:solidFill>
              <a:srgbClr val="F7CD8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099" name="Picture 3" descr="C:\Users\ADMIN\Desktop\Anh cây sống dưới nước\duanuoc3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8184" y="1628800"/>
            <a:ext cx="2839128" cy="3888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82691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vide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vide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lowchart: Alternate Process 1"/>
          <p:cNvSpPr/>
          <p:nvPr/>
        </p:nvSpPr>
        <p:spPr>
          <a:xfrm>
            <a:off x="179512" y="1124744"/>
            <a:ext cx="8712968" cy="3960440"/>
          </a:xfrm>
          <a:prstGeom prst="flowChartAlternateProcess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vi-VN">
              <a:solidFill>
                <a:schemeClr val="bg1"/>
              </a:solidFill>
            </a:endParaRPr>
          </a:p>
        </p:txBody>
      </p:sp>
      <p:sp>
        <p:nvSpPr>
          <p:cNvPr id="5" name="Text Box 13"/>
          <p:cNvSpPr txBox="1">
            <a:spLocks noChangeArrowheads="1"/>
          </p:cNvSpPr>
          <p:nvPr/>
        </p:nvSpPr>
        <p:spPr bwMode="auto">
          <a:xfrm>
            <a:off x="383096" y="1484784"/>
            <a:ext cx="8305800" cy="29854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</a:rPr>
              <a:t>   </a:t>
            </a:r>
            <a:r>
              <a:rPr kumimoji="0" lang="en-US" sz="4400" b="1" i="0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Kết</a:t>
            </a:r>
            <a:r>
              <a:rPr kumimoji="0" lang="en-US" sz="4400" b="1" i="0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400" b="1" i="0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luận</a:t>
            </a:r>
            <a:endParaRPr kumimoji="0" lang="en-US" sz="4400" b="1" i="0" strike="noStrike" kern="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Các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loài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cây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sống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dưới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nước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có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hai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nhóm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: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nhóm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cây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sống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trôi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nổi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trên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mặt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nước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và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nhóm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cây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có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rễ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bám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sâu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vào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bùn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dưới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đáy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nước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. </a:t>
            </a:r>
          </a:p>
        </p:txBody>
      </p:sp>
      <p:pic>
        <p:nvPicPr>
          <p:cNvPr id="6" name="Picture 15" descr="WhitecornerFlow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600200" cy="1598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16" descr="WhitecornerFlow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2525" y="5216525"/>
            <a:ext cx="1641475" cy="1641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17" descr="WhitecornerFlower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308600"/>
            <a:ext cx="1549400" cy="154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18" descr="WhitecornerFlowe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3025" y="0"/>
            <a:ext cx="1450975" cy="1449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6326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1998663" y="1514475"/>
            <a:ext cx="714375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36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88872" rIns="0" bIns="79350">
            <a:spAutoFit/>
          </a:bodyPr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endParaRPr lang="vi-VN" sz="2800">
              <a:solidFill>
                <a:srgbClr val="000000"/>
              </a:solidFill>
            </a:endParaRPr>
          </a:p>
        </p:txBody>
      </p:sp>
      <p:pic>
        <p:nvPicPr>
          <p:cNvPr id="37891" name="Picture 3" descr="ChaoRauMuong2212.jpg picture by quabido200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0"/>
            <a:ext cx="4114800" cy="324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Rectangle 4"/>
          <p:cNvSpPr>
            <a:spLocks noChangeArrowheads="1"/>
          </p:cNvSpPr>
          <p:nvPr/>
        </p:nvSpPr>
        <p:spPr bwMode="auto">
          <a:xfrm>
            <a:off x="1735138" y="1525588"/>
            <a:ext cx="446087" cy="0"/>
          </a:xfrm>
          <a:prstGeom prst="rect">
            <a:avLst/>
          </a:prstGeom>
          <a:solidFill>
            <a:srgbClr val="F7F7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4436" tIns="0" rIns="0" bIns="268203">
            <a:spAutoFit/>
          </a:bodyPr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endParaRPr lang="vi-VN" sz="2800">
              <a:solidFill>
                <a:srgbClr val="000000"/>
              </a:solidFill>
            </a:endParaRPr>
          </a:p>
        </p:txBody>
      </p:sp>
      <p:sp>
        <p:nvSpPr>
          <p:cNvPr id="21509" name="Rectangle 5"/>
          <p:cNvSpPr>
            <a:spLocks noChangeArrowheads="1"/>
          </p:cNvSpPr>
          <p:nvPr/>
        </p:nvSpPr>
        <p:spPr bwMode="auto">
          <a:xfrm>
            <a:off x="1735138" y="1525588"/>
            <a:ext cx="446087" cy="0"/>
          </a:xfrm>
          <a:prstGeom prst="rect">
            <a:avLst/>
          </a:prstGeom>
          <a:solidFill>
            <a:srgbClr val="F4F4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4436" tIns="179331" rIns="0" bIns="169809">
            <a:spAutoFit/>
          </a:bodyPr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endParaRPr lang="vi-VN" sz="2800">
              <a:solidFill>
                <a:srgbClr val="000000"/>
              </a:solidFill>
            </a:endParaRPr>
          </a:p>
        </p:txBody>
      </p:sp>
      <p:pic>
        <p:nvPicPr>
          <p:cNvPr id="5122" name="Picture 2" descr="C:\Users\ADMIN\Desktop\Anh cây sống dưới nước\ngon-com-voi-mon-thit-bo-xao-rau-can (2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1" y="1"/>
            <a:ext cx="4343400" cy="32480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3" name="Picture 3" descr="C:\Users\ADMIN\Desktop\Anh cây sống dưới nước\cach-nau-canh-cua-rau-rut-thom-ngon-chuan-vi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435788"/>
            <a:ext cx="4114800" cy="3233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C:\Users\ADMIN\Desktop\Anh cây sống dưới nước\gao_5_tam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2369" y="3469870"/>
            <a:ext cx="4319231" cy="31994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0898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8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8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ChangeArrowheads="1"/>
          </p:cNvSpPr>
          <p:nvPr/>
        </p:nvSpPr>
        <p:spPr bwMode="auto">
          <a:xfrm>
            <a:off x="2640013" y="-228600"/>
            <a:ext cx="714375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36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88872" rIns="0" bIns="79350">
            <a:spAutoFit/>
          </a:bodyPr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endParaRPr lang="vi-VN" sz="2800">
              <a:solidFill>
                <a:srgbClr val="000000"/>
              </a:solidFill>
            </a:endParaRPr>
          </a:p>
        </p:txBody>
      </p:sp>
      <p:pic>
        <p:nvPicPr>
          <p:cNvPr id="39939" name="Picture 3" descr="IMG_0592.jpg picture by DHBA_200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81" y="3356992"/>
            <a:ext cx="3736547" cy="3384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0" name="Picture 4" descr="1213323802_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4456" y="437455"/>
            <a:ext cx="4572000" cy="270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1" name="Picture 5" descr="2788209549_a952d68da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9148" y="3224361"/>
            <a:ext cx="4305300" cy="322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Picture 2" descr="C:\Users\ADMIN\Desktop\Anh cây sống dưới nước\thai-ha-2-1457407474-width650height485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81" y="128586"/>
            <a:ext cx="3736547" cy="3095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14911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39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2000"/>
                                        <p:tgtEl>
                                          <p:spTgt spid="39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2000"/>
                                        <p:tgtEl>
                                          <p:spTgt spid="39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C:\Users\ADMIN\Desktop\Anh cây sống dưới nước\images (1)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519040"/>
            <a:ext cx="3840486" cy="2664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C:\Users\ADMIN\Desktop\Anh cây sống dưới nước\image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4008" y="519040"/>
            <a:ext cx="4104456" cy="2664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0" name="Picture 6" descr="C:\Users\ADMIN\Desktop\Anh cây sống dưới nước\htt g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3284984"/>
            <a:ext cx="3840486" cy="327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1" name="Picture 7" descr="C:\Users\ADMIN\Desktop\Anh cây sống dưới nước\cbe9caa5_b608383d_1da4_4343_8da5_2a037b90b9b9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5044" y="3284984"/>
            <a:ext cx="4103420" cy="327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95217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lowchart: Alternate Process 1"/>
          <p:cNvSpPr/>
          <p:nvPr/>
        </p:nvSpPr>
        <p:spPr>
          <a:xfrm>
            <a:off x="179512" y="116632"/>
            <a:ext cx="8712968" cy="6695330"/>
          </a:xfrm>
          <a:prstGeom prst="flowChartAlternateProcess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prstClr val="white"/>
                </a:solidFill>
              </a:rPr>
              <a:t>- </a:t>
            </a:r>
            <a:endParaRPr lang="vi-VN" dirty="0">
              <a:solidFill>
                <a:prstClr val="white"/>
              </a:solidFill>
            </a:endParaRPr>
          </a:p>
        </p:txBody>
      </p:sp>
      <p:sp>
        <p:nvSpPr>
          <p:cNvPr id="5" name="Text Box 13"/>
          <p:cNvSpPr txBox="1">
            <a:spLocks noChangeArrowheads="1"/>
          </p:cNvSpPr>
          <p:nvPr/>
        </p:nvSpPr>
        <p:spPr bwMode="auto">
          <a:xfrm>
            <a:off x="386864" y="116632"/>
            <a:ext cx="8505615" cy="8109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3200" b="1" kern="0" dirty="0" smtClean="0">
                <a:solidFill>
                  <a:srgbClr val="0000FF"/>
                </a:solidFill>
              </a:rPr>
              <a:t>   </a:t>
            </a:r>
            <a:r>
              <a:rPr lang="en-US" sz="3600" b="1" kern="0" dirty="0" err="1" smtClean="0">
                <a:solidFill>
                  <a:srgbClr val="FF0000"/>
                </a:solidFill>
                <a:latin typeface="Times New Roman" pitchFamily="18" charset="0"/>
              </a:rPr>
              <a:t>Kết</a:t>
            </a:r>
            <a:r>
              <a:rPr lang="en-US" sz="3600" b="1" kern="0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3600" b="1" kern="0" dirty="0" err="1" smtClean="0">
                <a:solidFill>
                  <a:srgbClr val="FF0000"/>
                </a:solidFill>
                <a:latin typeface="Times New Roman" pitchFamily="18" charset="0"/>
              </a:rPr>
              <a:t>luận</a:t>
            </a:r>
            <a:endParaRPr lang="en-US" sz="3600" b="1" kern="0" dirty="0" smtClean="0">
              <a:solidFill>
                <a:srgbClr val="FF0000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50000"/>
              </a:spcBef>
            </a:pPr>
            <a:r>
              <a:rPr lang="en-US" b="1" kern="0" dirty="0" err="1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Ích</a:t>
            </a:r>
            <a:r>
              <a:rPr lang="en-US" b="1" kern="0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kern="0" dirty="0" err="1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lợi</a:t>
            </a:r>
            <a:r>
              <a:rPr lang="en-US" b="1" kern="0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kern="0" dirty="0" err="1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b="1" kern="0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kern="0" dirty="0" err="1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một</a:t>
            </a:r>
            <a:r>
              <a:rPr lang="en-US" b="1" kern="0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kern="0" dirty="0" err="1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số</a:t>
            </a:r>
            <a:r>
              <a:rPr lang="en-US" b="1" kern="0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kern="0" dirty="0" err="1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loài</a:t>
            </a:r>
            <a:r>
              <a:rPr lang="en-US" b="1" kern="0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kern="0" dirty="0" err="1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b="1" kern="0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kern="0" dirty="0" err="1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sống</a:t>
            </a:r>
            <a:r>
              <a:rPr lang="en-US" b="1" kern="0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kern="0" dirty="0" err="1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dưới</a:t>
            </a:r>
            <a:r>
              <a:rPr lang="en-US" b="1" kern="0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kern="0" dirty="0" err="1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nước</a:t>
            </a:r>
            <a:r>
              <a:rPr lang="en-US" b="1" kern="0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:</a:t>
            </a:r>
          </a:p>
          <a:p>
            <a:pPr marL="457200" indent="-457200" algn="just" eaLnBrk="1" hangingPunct="1">
              <a:spcBef>
                <a:spcPct val="50000"/>
              </a:spcBef>
              <a:buFontTx/>
              <a:buChar char="-"/>
            </a:pP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hoa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(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hoa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sen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hoa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súng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)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dùng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để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trang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trí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làm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thức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ăn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làm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thuốc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.</a:t>
            </a:r>
          </a:p>
          <a:p>
            <a:pPr marL="457200" indent="-457200" algn="just" eaLnBrk="1" hangingPunct="1">
              <a:spcBef>
                <a:spcPct val="50000"/>
              </a:spcBef>
              <a:buFontTx/>
              <a:buChar char="-"/>
            </a:pP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rau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(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rau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muống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rau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cần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rau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rút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)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dùng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để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làm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thức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ăn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người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và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động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vật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.</a:t>
            </a:r>
          </a:p>
          <a:p>
            <a:pPr marL="457200" indent="-457200" algn="just" eaLnBrk="1" hangingPunct="1">
              <a:spcBef>
                <a:spcPct val="50000"/>
              </a:spcBef>
              <a:buFontTx/>
              <a:buChar char="-"/>
            </a:pP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cảnh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(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rong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thủy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trúc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…)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dùng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để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trang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trí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trong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bể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cá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cảnh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cắm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hoa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nghệ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thuật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.</a:t>
            </a:r>
          </a:p>
          <a:p>
            <a:pPr marL="457200" indent="-457200" algn="just" eaLnBrk="1" hangingPunct="1">
              <a:spcBef>
                <a:spcPct val="50000"/>
              </a:spcBef>
              <a:buFontTx/>
              <a:buChar char="-"/>
            </a:pP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bèo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làm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thức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ăn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động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vật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làm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phân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bón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làm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đồ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thủ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công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.</a:t>
            </a:r>
          </a:p>
          <a:p>
            <a:pPr marL="457200" indent="-457200" algn="just" eaLnBrk="1" hangingPunct="1">
              <a:spcBef>
                <a:spcPct val="50000"/>
              </a:spcBef>
              <a:buFontTx/>
              <a:buChar char="-"/>
            </a:pP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lúa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nước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cung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cấp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lương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thực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người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và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động</a:t>
            </a:r>
            <a:r>
              <a:rPr lang="en-US" sz="2400" b="1" kern="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kern="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vật</a:t>
            </a:r>
            <a:endParaRPr lang="en-US" sz="2400" b="1" kern="0" dirty="0" smtClean="0">
              <a:solidFill>
                <a:srgbClr val="0000FF"/>
              </a:solidFill>
              <a:latin typeface="Arial" pitchFamily="34" charset="0"/>
              <a:cs typeface="Arial" pitchFamily="34" charset="0"/>
            </a:endParaRPr>
          </a:p>
          <a:p>
            <a:pPr marL="457200" indent="-457200" algn="just" eaLnBrk="1" hangingPunct="1">
              <a:spcBef>
                <a:spcPct val="50000"/>
              </a:spcBef>
              <a:buFontTx/>
              <a:buChar char="-"/>
            </a:pPr>
            <a:endParaRPr lang="en-US" sz="3000" b="1" kern="0" dirty="0" smtClean="0">
              <a:solidFill>
                <a:srgbClr val="0000FF"/>
              </a:solidFill>
              <a:latin typeface="Arial" pitchFamily="34" charset="0"/>
              <a:cs typeface="Arial" pitchFamily="34" charset="0"/>
            </a:endParaRPr>
          </a:p>
          <a:p>
            <a:pPr marL="457200" indent="-457200" algn="just" eaLnBrk="1" hangingPunct="1">
              <a:spcBef>
                <a:spcPct val="50000"/>
              </a:spcBef>
              <a:buFontTx/>
              <a:buChar char="-"/>
            </a:pPr>
            <a:endParaRPr lang="en-US" sz="3000" b="1" kern="0" dirty="0" smtClean="0">
              <a:solidFill>
                <a:srgbClr val="0000FF"/>
              </a:solidFill>
              <a:latin typeface="Arial" pitchFamily="34" charset="0"/>
              <a:cs typeface="Arial" pitchFamily="34" charset="0"/>
            </a:endParaRPr>
          </a:p>
          <a:p>
            <a:pPr marL="457200" indent="-457200" algn="just" eaLnBrk="1" hangingPunct="1">
              <a:spcBef>
                <a:spcPct val="50000"/>
              </a:spcBef>
              <a:buFontTx/>
              <a:buChar char="-"/>
            </a:pPr>
            <a:endParaRPr lang="en-US" sz="3000" b="1" kern="0" dirty="0">
              <a:solidFill>
                <a:srgbClr val="0000FF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Picture 15" descr="WhitecornerFlower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549224" cy="5486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16" descr="WhitecornerFlower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7112" y="6281112"/>
            <a:ext cx="576888" cy="57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17" descr="WhitecornerFlower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74" y="6281112"/>
            <a:ext cx="530850" cy="530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18" descr="WhitecornerFlowe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4719" y="0"/>
            <a:ext cx="549281" cy="548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07063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AutoShape 2"/>
          <p:cNvSpPr>
            <a:spLocks noChangeArrowheads="1"/>
          </p:cNvSpPr>
          <p:nvPr/>
        </p:nvSpPr>
        <p:spPr bwMode="auto">
          <a:xfrm>
            <a:off x="280988" y="0"/>
            <a:ext cx="8863012" cy="6834188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bg1"/>
              </a:gs>
              <a:gs pos="50000">
                <a:srgbClr val="FFFFCD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rgbClr val="00FF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srgbClr val="FF0000"/>
              </a:solidFill>
              <a:latin typeface="Times New Roman" pitchFamily="18" charset="0"/>
            </a:endParaRPr>
          </a:p>
        </p:txBody>
      </p:sp>
      <p:sp>
        <p:nvSpPr>
          <p:cNvPr id="28675" name="WordArt 3"/>
          <p:cNvSpPr>
            <a:spLocks noChangeArrowheads="1" noChangeShapeType="1" noTextEdit="1"/>
          </p:cNvSpPr>
          <p:nvPr/>
        </p:nvSpPr>
        <p:spPr bwMode="auto">
          <a:xfrm>
            <a:off x="914400" y="381000"/>
            <a:ext cx="7346950" cy="3333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vi-VN" sz="3600" kern="10"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TRÒ CHƠI: TÌM NGƯỜI CHIẾN THẮNG!</a:t>
            </a:r>
          </a:p>
        </p:txBody>
      </p:sp>
      <p:sp>
        <p:nvSpPr>
          <p:cNvPr id="28676" name="Text Box 4"/>
          <p:cNvSpPr txBox="1">
            <a:spLocks noChangeArrowheads="1"/>
          </p:cNvSpPr>
          <p:nvPr/>
        </p:nvSpPr>
        <p:spPr bwMode="auto">
          <a:xfrm>
            <a:off x="1371600" y="1371600"/>
            <a:ext cx="5791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3200" b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Chọn câu trả lời đúng</a:t>
            </a:r>
          </a:p>
        </p:txBody>
      </p:sp>
      <p:sp>
        <p:nvSpPr>
          <p:cNvPr id="28677" name="Text Box 5"/>
          <p:cNvSpPr txBox="1">
            <a:spLocks noChangeArrowheads="1"/>
          </p:cNvSpPr>
          <p:nvPr/>
        </p:nvSpPr>
        <p:spPr bwMode="auto">
          <a:xfrm>
            <a:off x="471487" y="2419588"/>
            <a:ext cx="7286625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6565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000" b="1" dirty="0" err="1">
                <a:solidFill>
                  <a:srgbClr val="FF0066"/>
                </a:solidFill>
                <a:latin typeface="+mj-lt"/>
              </a:rPr>
              <a:t>Câu</a:t>
            </a:r>
            <a:r>
              <a:rPr lang="en-US" sz="3000" b="1" dirty="0">
                <a:solidFill>
                  <a:srgbClr val="FF0066"/>
                </a:solidFill>
                <a:latin typeface="+mj-lt"/>
              </a:rPr>
              <a:t> 1: </a:t>
            </a:r>
            <a:r>
              <a:rPr lang="en-US" sz="3000" b="1" dirty="0" err="1">
                <a:solidFill>
                  <a:srgbClr val="FF0066"/>
                </a:solidFill>
                <a:latin typeface="+mj-lt"/>
              </a:rPr>
              <a:t>Các</a:t>
            </a:r>
            <a:r>
              <a:rPr lang="en-US" sz="3000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000" b="1" dirty="0" err="1">
                <a:solidFill>
                  <a:srgbClr val="FF0066"/>
                </a:solidFill>
                <a:latin typeface="+mj-lt"/>
              </a:rPr>
              <a:t>loài</a:t>
            </a:r>
            <a:r>
              <a:rPr lang="en-US" sz="3000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000" b="1" dirty="0" err="1">
                <a:solidFill>
                  <a:srgbClr val="FF0066"/>
                </a:solidFill>
                <a:latin typeface="+mj-lt"/>
              </a:rPr>
              <a:t>cây</a:t>
            </a:r>
            <a:r>
              <a:rPr lang="en-US" sz="3000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000" b="1" dirty="0" err="1">
                <a:solidFill>
                  <a:srgbClr val="FF0066"/>
                </a:solidFill>
                <a:latin typeface="+mj-lt"/>
              </a:rPr>
              <a:t>sống</a:t>
            </a:r>
            <a:r>
              <a:rPr lang="en-US" sz="3000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000" b="1" dirty="0" err="1">
                <a:solidFill>
                  <a:srgbClr val="FF0066"/>
                </a:solidFill>
                <a:latin typeface="+mj-lt"/>
              </a:rPr>
              <a:t>dưới</a:t>
            </a:r>
            <a:r>
              <a:rPr lang="en-US" sz="3000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000" b="1" dirty="0" err="1">
                <a:solidFill>
                  <a:srgbClr val="FF0066"/>
                </a:solidFill>
                <a:latin typeface="+mj-lt"/>
              </a:rPr>
              <a:t>nước</a:t>
            </a:r>
            <a:r>
              <a:rPr lang="en-US" sz="3000" b="1" dirty="0">
                <a:solidFill>
                  <a:srgbClr val="FF0066"/>
                </a:solidFill>
                <a:latin typeface="+mj-lt"/>
              </a:rPr>
              <a:t>:</a:t>
            </a:r>
          </a:p>
        </p:txBody>
      </p:sp>
      <p:sp>
        <p:nvSpPr>
          <p:cNvPr id="28678" name="Text Box 6"/>
          <p:cNvSpPr txBox="1">
            <a:spLocks noChangeArrowheads="1"/>
          </p:cNvSpPr>
          <p:nvPr/>
        </p:nvSpPr>
        <p:spPr bwMode="auto">
          <a:xfrm>
            <a:off x="1048494" y="5301208"/>
            <a:ext cx="6043786" cy="588963"/>
          </a:xfrm>
          <a:prstGeom prst="rect">
            <a:avLst/>
          </a:prstGeom>
          <a:gradFill rotWithShape="1">
            <a:gsLst>
              <a:gs pos="0">
                <a:srgbClr val="BAFCAA"/>
              </a:gs>
              <a:gs pos="50000">
                <a:srgbClr val="FFFFCD"/>
              </a:gs>
              <a:gs pos="100000">
                <a:srgbClr val="BAFCAA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dirty="0">
                <a:solidFill>
                  <a:srgbClr val="FF3300"/>
                </a:solidFill>
                <a:latin typeface="+mj-lt"/>
              </a:rPr>
              <a:t>C. </a:t>
            </a:r>
            <a:r>
              <a:rPr lang="en-US" sz="3200" dirty="0" err="1">
                <a:solidFill>
                  <a:srgbClr val="FF3300"/>
                </a:solidFill>
                <a:latin typeface="+mj-lt"/>
              </a:rPr>
              <a:t>sen</a:t>
            </a:r>
            <a:r>
              <a:rPr lang="en-US" sz="3200" dirty="0">
                <a:solidFill>
                  <a:srgbClr val="FF3300"/>
                </a:solidFill>
                <a:latin typeface="+mj-lt"/>
              </a:rPr>
              <a:t>, </a:t>
            </a:r>
            <a:r>
              <a:rPr lang="en-US" sz="3200" dirty="0" err="1">
                <a:solidFill>
                  <a:srgbClr val="FF3300"/>
                </a:solidFill>
                <a:latin typeface="+mj-lt"/>
              </a:rPr>
              <a:t>mai</a:t>
            </a:r>
            <a:r>
              <a:rPr lang="en-US" sz="3200" dirty="0">
                <a:solidFill>
                  <a:srgbClr val="FF3300"/>
                </a:solidFill>
                <a:latin typeface="+mj-lt"/>
              </a:rPr>
              <a:t>, </a:t>
            </a:r>
            <a:r>
              <a:rPr lang="en-US" sz="3200" dirty="0" err="1">
                <a:solidFill>
                  <a:srgbClr val="FF3300"/>
                </a:solidFill>
                <a:latin typeface="+mj-lt"/>
              </a:rPr>
              <a:t>ớt</a:t>
            </a:r>
            <a:r>
              <a:rPr lang="en-US" sz="3200" dirty="0">
                <a:solidFill>
                  <a:srgbClr val="FF3300"/>
                </a:solidFill>
                <a:latin typeface="+mj-lt"/>
              </a:rPr>
              <a:t>, </a:t>
            </a:r>
            <a:r>
              <a:rPr lang="en-US" sz="3200" dirty="0" err="1">
                <a:solidFill>
                  <a:srgbClr val="FF3300"/>
                </a:solidFill>
                <a:latin typeface="+mj-lt"/>
              </a:rPr>
              <a:t>rong</a:t>
            </a:r>
            <a:endParaRPr lang="en-US" sz="3200" dirty="0">
              <a:solidFill>
                <a:srgbClr val="FF3300"/>
              </a:solidFill>
              <a:latin typeface="+mj-lt"/>
            </a:endParaRPr>
          </a:p>
        </p:txBody>
      </p:sp>
      <p:sp>
        <p:nvSpPr>
          <p:cNvPr id="28679" name="Text Box 7"/>
          <p:cNvSpPr txBox="1">
            <a:spLocks noChangeArrowheads="1"/>
          </p:cNvSpPr>
          <p:nvPr/>
        </p:nvSpPr>
        <p:spPr bwMode="auto">
          <a:xfrm>
            <a:off x="1048494" y="4424213"/>
            <a:ext cx="6043786" cy="588963"/>
          </a:xfrm>
          <a:prstGeom prst="rect">
            <a:avLst/>
          </a:prstGeom>
          <a:gradFill rotWithShape="1">
            <a:gsLst>
              <a:gs pos="0">
                <a:srgbClr val="BAFCAA"/>
              </a:gs>
              <a:gs pos="50000">
                <a:srgbClr val="FFFFCD"/>
              </a:gs>
              <a:gs pos="100000">
                <a:srgbClr val="BAFCAA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dirty="0">
                <a:solidFill>
                  <a:srgbClr val="FF3300"/>
                </a:solidFill>
                <a:latin typeface="+mn-lt"/>
              </a:rPr>
              <a:t>B. </a:t>
            </a:r>
            <a:r>
              <a:rPr lang="en-US" sz="3200" dirty="0" err="1">
                <a:solidFill>
                  <a:srgbClr val="FF3300"/>
                </a:solidFill>
                <a:latin typeface="+mn-lt"/>
              </a:rPr>
              <a:t>hoa</a:t>
            </a:r>
            <a:r>
              <a:rPr lang="en-US" sz="3200" dirty="0">
                <a:solidFill>
                  <a:srgbClr val="FF3300"/>
                </a:solidFill>
                <a:latin typeface="+mn-lt"/>
              </a:rPr>
              <a:t> </a:t>
            </a:r>
            <a:r>
              <a:rPr lang="en-US" sz="3200" dirty="0" err="1">
                <a:solidFill>
                  <a:srgbClr val="FF3300"/>
                </a:solidFill>
                <a:latin typeface="+mn-lt"/>
              </a:rPr>
              <a:t>súng</a:t>
            </a:r>
            <a:r>
              <a:rPr lang="en-US" sz="3200" dirty="0">
                <a:solidFill>
                  <a:srgbClr val="FF3300"/>
                </a:solidFill>
                <a:latin typeface="+mn-lt"/>
              </a:rPr>
              <a:t>, </a:t>
            </a:r>
            <a:r>
              <a:rPr lang="en-US" sz="3200" dirty="0" err="1">
                <a:solidFill>
                  <a:srgbClr val="FF3300"/>
                </a:solidFill>
                <a:latin typeface="+mn-lt"/>
              </a:rPr>
              <a:t>bèo</a:t>
            </a:r>
            <a:r>
              <a:rPr lang="en-US" sz="3200" dirty="0">
                <a:solidFill>
                  <a:srgbClr val="FF3300"/>
                </a:solidFill>
                <a:latin typeface="+mn-lt"/>
              </a:rPr>
              <a:t> </a:t>
            </a:r>
            <a:r>
              <a:rPr lang="en-US" sz="3200" dirty="0" err="1">
                <a:solidFill>
                  <a:srgbClr val="FF3300"/>
                </a:solidFill>
                <a:latin typeface="+mn-lt"/>
              </a:rPr>
              <a:t>cái</a:t>
            </a:r>
            <a:r>
              <a:rPr lang="en-US" sz="3200" dirty="0">
                <a:solidFill>
                  <a:srgbClr val="FF3300"/>
                </a:solidFill>
                <a:latin typeface="+mn-lt"/>
              </a:rPr>
              <a:t>, </a:t>
            </a:r>
            <a:r>
              <a:rPr lang="en-US" sz="3200" dirty="0" err="1" smtClean="0">
                <a:solidFill>
                  <a:srgbClr val="FF3300"/>
                </a:solidFill>
                <a:latin typeface="+mn-lt"/>
              </a:rPr>
              <a:t>su</a:t>
            </a:r>
            <a:r>
              <a:rPr lang="en-US" sz="3200" dirty="0" smtClean="0">
                <a:solidFill>
                  <a:srgbClr val="FF3300"/>
                </a:solidFill>
                <a:latin typeface="+mn-lt"/>
              </a:rPr>
              <a:t> </a:t>
            </a:r>
            <a:r>
              <a:rPr lang="en-US" sz="3200" dirty="0" err="1" smtClean="0">
                <a:solidFill>
                  <a:srgbClr val="FF3300"/>
                </a:solidFill>
                <a:latin typeface="+mn-lt"/>
              </a:rPr>
              <a:t>hào</a:t>
            </a:r>
            <a:endParaRPr lang="en-US" sz="3200" dirty="0">
              <a:solidFill>
                <a:srgbClr val="FF3300"/>
              </a:solidFill>
              <a:latin typeface="+mn-lt"/>
            </a:endParaRPr>
          </a:p>
        </p:txBody>
      </p:sp>
      <p:sp>
        <p:nvSpPr>
          <p:cNvPr id="28680" name="Text Box 8"/>
          <p:cNvSpPr txBox="1">
            <a:spLocks noChangeArrowheads="1"/>
          </p:cNvSpPr>
          <p:nvPr/>
        </p:nvSpPr>
        <p:spPr bwMode="auto">
          <a:xfrm>
            <a:off x="1048494" y="3087428"/>
            <a:ext cx="6043786" cy="1076325"/>
          </a:xfrm>
          <a:prstGeom prst="rect">
            <a:avLst/>
          </a:prstGeom>
          <a:gradFill rotWithShape="1">
            <a:gsLst>
              <a:gs pos="0">
                <a:srgbClr val="B9FDB9"/>
              </a:gs>
              <a:gs pos="50000">
                <a:srgbClr val="FFFFCD"/>
              </a:gs>
              <a:gs pos="100000">
                <a:srgbClr val="B9FDB9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A. </a:t>
            </a:r>
            <a:r>
              <a:rPr lang="en-US" sz="3200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hoa</a:t>
            </a:r>
            <a:r>
              <a:rPr lang="en-US" sz="3200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súng</a:t>
            </a:r>
            <a:r>
              <a:rPr lang="en-US" sz="3200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3200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rong</a:t>
            </a:r>
            <a:r>
              <a:rPr lang="en-US" sz="3200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3200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bèo</a:t>
            </a:r>
            <a:r>
              <a:rPr lang="en-US" sz="3200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lục</a:t>
            </a:r>
            <a:r>
              <a:rPr lang="en-US" sz="3200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bình</a:t>
            </a:r>
            <a:r>
              <a:rPr lang="en-US" sz="3200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3200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rau</a:t>
            </a:r>
            <a:r>
              <a:rPr lang="en-US" sz="3200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muống</a:t>
            </a:r>
            <a:endParaRPr lang="en-US" sz="3200" dirty="0">
              <a:solidFill>
                <a:srgbClr val="FF33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28681" name="Picture 9" descr="daisy_button_red_hb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7750" y="5448300"/>
            <a:ext cx="1409700" cy="140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82" name="Cloud"/>
          <p:cNvSpPr>
            <a:spLocks noChangeAspect="1" noEditPoints="1" noChangeArrowheads="1"/>
          </p:cNvSpPr>
          <p:nvPr/>
        </p:nvSpPr>
        <p:spPr bwMode="auto">
          <a:xfrm>
            <a:off x="1524000" y="1219200"/>
            <a:ext cx="5276850" cy="881063"/>
          </a:xfrm>
          <a:custGeom>
            <a:avLst/>
            <a:gdLst>
              <a:gd name="T0" fmla="*/ 16368 w 21600"/>
              <a:gd name="T1" fmla="*/ 440532 h 21600"/>
              <a:gd name="T2" fmla="*/ 2638425 w 21600"/>
              <a:gd name="T3" fmla="*/ 880125 h 21600"/>
              <a:gd name="T4" fmla="*/ 5272453 w 21600"/>
              <a:gd name="T5" fmla="*/ 440532 h 21600"/>
              <a:gd name="T6" fmla="*/ 2638425 w 21600"/>
              <a:gd name="T7" fmla="*/ 5037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977 w 21600"/>
              <a:gd name="T13" fmla="*/ 3262 h 21600"/>
              <a:gd name="T14" fmla="*/ 17087 w 21600"/>
              <a:gd name="T15" fmla="*/ 1733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lnTo>
                  <a:pt x="1949" y="7180"/>
                </a:ln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D6FDA1"/>
          </a:solidFill>
          <a:ln w="9525">
            <a:solidFill>
              <a:srgbClr val="66CC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FF"/>
                </a:solidFill>
              </a:rPr>
              <a:t>Sai rồi</a:t>
            </a:r>
          </a:p>
        </p:txBody>
      </p:sp>
      <p:sp>
        <p:nvSpPr>
          <p:cNvPr id="28683" name="Cloud"/>
          <p:cNvSpPr>
            <a:spLocks noChangeAspect="1" noEditPoints="1" noChangeArrowheads="1"/>
          </p:cNvSpPr>
          <p:nvPr/>
        </p:nvSpPr>
        <p:spPr bwMode="auto">
          <a:xfrm>
            <a:off x="1447800" y="1143000"/>
            <a:ext cx="5791200" cy="876300"/>
          </a:xfrm>
          <a:custGeom>
            <a:avLst/>
            <a:gdLst>
              <a:gd name="T0" fmla="*/ 17963 w 21600"/>
              <a:gd name="T1" fmla="*/ 438150 h 21600"/>
              <a:gd name="T2" fmla="*/ 2895600 w 21600"/>
              <a:gd name="T3" fmla="*/ 875367 h 21600"/>
              <a:gd name="T4" fmla="*/ 5786374 w 21600"/>
              <a:gd name="T5" fmla="*/ 438150 h 21600"/>
              <a:gd name="T6" fmla="*/ 2895600 w 21600"/>
              <a:gd name="T7" fmla="*/ 50103 h 21600"/>
              <a:gd name="T8" fmla="*/ 0 60000 65536"/>
              <a:gd name="T9" fmla="*/ 0 60000 65536"/>
              <a:gd name="T10" fmla="*/ 0 60000 65536"/>
              <a:gd name="T11" fmla="*/ 0 60000 65536"/>
              <a:gd name="T12" fmla="*/ 2977 w 21600"/>
              <a:gd name="T13" fmla="*/ 3262 h 21600"/>
              <a:gd name="T14" fmla="*/ 17087 w 21600"/>
              <a:gd name="T15" fmla="*/ 1733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lnTo>
                  <a:pt x="1949" y="7180"/>
                </a:ln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FF9900"/>
          </a:solidFill>
          <a:ln w="9525">
            <a:solidFill>
              <a:srgbClr val="FF505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FF"/>
                </a:solidFill>
              </a:rPr>
              <a:t>Chúc mừng bạn</a:t>
            </a:r>
          </a:p>
        </p:txBody>
      </p:sp>
      <p:grpSp>
        <p:nvGrpSpPr>
          <p:cNvPr id="28684" name="Group 12"/>
          <p:cNvGrpSpPr>
            <a:grpSpLocks/>
          </p:cNvGrpSpPr>
          <p:nvPr/>
        </p:nvGrpSpPr>
        <p:grpSpPr bwMode="auto">
          <a:xfrm>
            <a:off x="7086600" y="1981200"/>
            <a:ext cx="1524000" cy="2093913"/>
            <a:chOff x="777" y="537"/>
            <a:chExt cx="1547" cy="2718"/>
          </a:xfrm>
        </p:grpSpPr>
        <p:sp>
          <p:nvSpPr>
            <p:cNvPr id="28687" name="Text Box 13"/>
            <p:cNvSpPr txBox="1">
              <a:spLocks noChangeArrowheads="1"/>
            </p:cNvSpPr>
            <p:nvPr/>
          </p:nvSpPr>
          <p:spPr bwMode="auto">
            <a:xfrm>
              <a:off x="1019" y="603"/>
              <a:ext cx="187" cy="5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vi-VN" sz="2400" b="1">
                <a:solidFill>
                  <a:srgbClr val="000000"/>
                </a:solidFill>
              </a:endParaRPr>
            </a:p>
          </p:txBody>
        </p:sp>
        <p:grpSp>
          <p:nvGrpSpPr>
            <p:cNvPr id="28688" name="Group 14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29794" name="Freeform 15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95" name="Freeform 16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96" name="Freeform 17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97" name="Freeform 18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98" name="Freeform 19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99" name="Freeform 20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00" name="Freeform 21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01" name="Freeform 22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02" name="Freeform 23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03" name="Freeform 24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04" name="Freeform 25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05" name="Freeform 26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06" name="Freeform 27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07" name="Freeform 28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08" name="Freeform 29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09" name="Freeform 30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10" name="Freeform 31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11" name="Freeform 32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12" name="Freeform 33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13" name="Freeform 34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14" name="Freeform 35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15" name="Freeform 36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16" name="Freeform 37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17" name="Freeform 38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18" name="Freeform 39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19" name="Freeform 40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20" name="Freeform 41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21" name="Freeform 42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22" name="Freeform 43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23" name="Freeform 44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24" name="Freeform 45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25" name="Freeform 46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26" name="Freeform 47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27" name="Freeform 48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28" name="Freeform 49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29" name="Freeform 50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30" name="Freeform 51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31" name="Freeform 52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32" name="Freeform 53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33" name="Freeform 54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34" name="Freeform 55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35" name="Freeform 56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36" name="Freeform 57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37" name="Freeform 58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38" name="Freeform 59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39" name="Freeform 60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40" name="Freeform 61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41" name="Freeform 62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42" name="Freeform 63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43" name="Freeform 64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44" name="Freeform 65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45" name="Freeform 66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46" name="Freeform 67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47" name="Freeform 68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48" name="Freeform 69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49" name="Freeform 70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50" name="Freeform 71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51" name="Freeform 72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52" name="Freeform 73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53" name="Freeform 74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54" name="Freeform 75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55" name="Freeform 76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56" name="Freeform 77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57" name="Freeform 78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58" name="Freeform 79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59" name="Freeform 80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60" name="Freeform 81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61" name="Freeform 82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62" name="Freeform 83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63" name="Freeform 84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64" name="Freeform 85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65" name="Freeform 86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66" name="Freeform 87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67" name="Freeform 88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68" name="Freeform 89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69" name="Freeform 90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70" name="Freeform 91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71" name="Freeform 92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72" name="Freeform 93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73" name="Freeform 94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74" name="Freeform 95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75" name="Freeform 96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76" name="Freeform 97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77" name="Freeform 98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78" name="Freeform 99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79" name="Freeform 100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80" name="Freeform 101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81" name="Freeform 102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82" name="Freeform 103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83" name="Freeform 104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84" name="Freeform 105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85" name="Freeform 106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86" name="Freeform 107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87" name="Freeform 108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88" name="Freeform 109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89" name="Freeform 110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90" name="Freeform 111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91" name="Freeform 112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92" name="Freeform 113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93" name="Freeform 114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94" name="Freeform 115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95" name="Freeform 116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96" name="Freeform 117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97" name="Freeform 118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98" name="Freeform 119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99" name="Freeform 120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00" name="Freeform 121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01" name="Freeform 122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02" name="Freeform 123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03" name="Freeform 124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04" name="Freeform 125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05" name="Freeform 126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06" name="Freeform 127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07" name="Freeform 128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08" name="Freeform 129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09" name="Freeform 130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10" name="Freeform 131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11" name="Freeform 132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12" name="Freeform 133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13" name="Freeform 134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14" name="Freeform 135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15" name="Freeform 136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16" name="Freeform 137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17" name="Freeform 138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18" name="Freeform 139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19" name="Freeform 140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20" name="Freeform 141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21" name="Freeform 142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22" name="Freeform 143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23" name="Freeform 144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24" name="Freeform 145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25" name="Freeform 146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26" name="Freeform 147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27" name="Freeform 148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28" name="Freeform 149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29" name="Freeform 150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30" name="Freeform 151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31" name="Freeform 152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32" name="Freeform 153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33" name="Freeform 154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34" name="Freeform 155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35" name="Freeform 156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36" name="Freeform 157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37" name="Freeform 158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38" name="Freeform 159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39" name="Freeform 160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40" name="Freeform 161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41" name="Freeform 162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42" name="Freeform 163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43" name="Freeform 164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44" name="Freeform 165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45" name="Freeform 166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46" name="Freeform 167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47" name="Freeform 168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48" name="Freeform 169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49" name="Freeform 170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50" name="Freeform 171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51" name="Freeform 172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52" name="Freeform 173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53" name="Freeform 174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54" name="Freeform 175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55" name="Freeform 176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56" name="Freeform 177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57" name="Freeform 178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58" name="Freeform 179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59" name="Freeform 180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60" name="Freeform 181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61" name="Freeform 182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62" name="Freeform 183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63" name="Freeform 184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64" name="Freeform 185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65" name="Freeform 186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66" name="Freeform 187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67" name="Freeform 188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68" name="Freeform 189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69" name="Freeform 190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70" name="Freeform 191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71" name="Freeform 192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72" name="Freeform 193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73" name="Freeform 194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74" name="Freeform 195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75" name="Freeform 196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76" name="Freeform 197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77" name="Freeform 198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78" name="Freeform 199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79" name="Freeform 200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80" name="Freeform 201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81" name="Freeform 20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82" name="Freeform 203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83" name="Freeform 20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84" name="Freeform 205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85" name="Freeform 206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86" name="Freeform 207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87" name="Freeform 208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88" name="Freeform 209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89" name="Freeform 210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90" name="Freeform 211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91" name="Freeform 212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" name="Freeform 213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" name="Freeform 214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8689" name="Group 215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29594" name="Freeform 216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95" name="Freeform 217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96" name="Freeform 218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97" name="Freeform 219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98" name="Freeform 220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99" name="Freeform 221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00" name="Freeform 222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01" name="Freeform 223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02" name="Freeform 224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03" name="Freeform 225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04" name="Freeform 226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05" name="Freeform 227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06" name="Freeform 228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07" name="Freeform 229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08" name="Freeform 230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09" name="Freeform 231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10" name="Freeform 232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11" name="Freeform 233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12" name="Freeform 234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13" name="Freeform 235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14" name="Freeform 236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15" name="Freeform 237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16" name="Freeform 238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17" name="Freeform 239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18" name="Freeform 240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19" name="Freeform 241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20" name="Freeform 242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21" name="Freeform 243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22" name="Freeform 244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23" name="Freeform 245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24" name="Freeform 246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25" name="Freeform 247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26" name="Freeform 248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27" name="Freeform 249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28" name="Freeform 250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29" name="Freeform 251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30" name="Freeform 252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31" name="Freeform 253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32" name="Freeform 254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33" name="Freeform 255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34" name="Freeform 256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35" name="Freeform 257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36" name="Freeform 258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37" name="Freeform 259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38" name="Freeform 260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39" name="Freeform 261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40" name="Freeform 262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41" name="Freeform 263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42" name="Freeform 264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43" name="Freeform 265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44" name="Freeform 266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45" name="Freeform 267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46" name="Freeform 268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47" name="Freeform 269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48" name="Freeform 270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49" name="Freeform 271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50" name="Freeform 272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51" name="Freeform 273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52" name="Freeform 274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53" name="Freeform 275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54" name="Freeform 276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55" name="Freeform 277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56" name="Freeform 278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57" name="Freeform 279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58" name="Freeform 280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59" name="Freeform 281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60" name="Freeform 282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61" name="Freeform 283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62" name="Freeform 284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63" name="Freeform 285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64" name="Freeform 286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65" name="Freeform 287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66" name="Freeform 288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67" name="Freeform 289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68" name="Freeform 290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69" name="Freeform 291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70" name="Freeform 292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71" name="Freeform 293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72" name="Freeform 294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73" name="Freeform 295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74" name="Freeform 296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75" name="Freeform 297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76" name="Freeform 298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77" name="Freeform 299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78" name="Freeform 300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79" name="Freeform 301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80" name="Freeform 302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81" name="Freeform 303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82" name="Freeform 304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83" name="Freeform 305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84" name="Freeform 306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85" name="Freeform 307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86" name="Freeform 308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87" name="Freeform 309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88" name="Freeform 310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89" name="Freeform 311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90" name="Freeform 312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91" name="Freeform 313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92" name="Freeform 314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93" name="Freeform 315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94" name="Freeform 316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95" name="Freeform 317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96" name="Freeform 318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97" name="Freeform 319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98" name="Freeform 320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99" name="Freeform 321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00" name="Freeform 322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01" name="Freeform 323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02" name="Freeform 324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03" name="Freeform 325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04" name="Freeform 326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05" name="Freeform 327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06" name="Freeform 328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07" name="Freeform 329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08" name="Freeform 330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09" name="Freeform 331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10" name="Freeform 332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11" name="Freeform 333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12" name="Freeform 334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13" name="Freeform 335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14" name="Freeform 336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15" name="Freeform 337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16" name="Freeform 338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17" name="Freeform 339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18" name="Freeform 340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19" name="Freeform 341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20" name="Freeform 342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21" name="Freeform 343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22" name="Freeform 344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23" name="Freeform 345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24" name="Freeform 346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25" name="Freeform 347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26" name="Freeform 348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27" name="Freeform 349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28" name="Freeform 350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29" name="Freeform 351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30" name="Freeform 352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31" name="Freeform 353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32" name="Freeform 354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33" name="Freeform 355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34" name="Freeform 356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35" name="Freeform 357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36" name="Freeform 358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37" name="Freeform 359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38" name="Freeform 360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39" name="Freeform 361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40" name="Freeform 362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41" name="Freeform 363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42" name="Freeform 364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43" name="Freeform 365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44" name="Freeform 366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45" name="Freeform 367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46" name="Freeform 368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47" name="Freeform 369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48" name="Freeform 370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49" name="Freeform 371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50" name="Freeform 372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51" name="Freeform 373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52" name="Freeform 374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53" name="Freeform 375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54" name="Freeform 376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55" name="Freeform 377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56" name="Freeform 378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57" name="Freeform 379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58" name="Freeform 380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59" name="Freeform 381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60" name="Freeform 38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61" name="Freeform 383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62" name="Freeform 384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63" name="Freeform 385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64" name="Freeform 386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65" name="Freeform 387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66" name="Freeform 388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67" name="Freeform 389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68" name="Freeform 390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69" name="Freeform 391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70" name="Freeform 392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71" name="Freeform 393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72" name="Freeform 394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73" name="Freeform 395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74" name="Freeform 396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75" name="Freeform 397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76" name="Freeform 398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77" name="Freeform 399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78" name="Freeform 400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79" name="Freeform 401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80" name="Freeform 402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81" name="Freeform 403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82" name="Freeform 404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83" name="Freeform 405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84" name="Freeform 406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85" name="Freeform 407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86" name="Freeform 408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87" name="Freeform 409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88" name="Freeform 410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89" name="Freeform 411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90" name="Freeform 412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91" name="Freeform 413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92" name="Freeform 414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93" name="Freeform 415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8690" name="Group 416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29394" name="Freeform 417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95" name="Freeform 418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96" name="Freeform 419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97" name="Freeform 420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98" name="Freeform 421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99" name="Freeform 422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00" name="Freeform 423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01" name="Freeform 424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02" name="Freeform 425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03" name="Freeform 426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04" name="Freeform 427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05" name="Freeform 428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06" name="Freeform 429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07" name="Freeform 430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08" name="Freeform 431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09" name="Freeform 432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10" name="Freeform 433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11" name="Freeform 434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12" name="Freeform 435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13" name="Freeform 436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14" name="Freeform 437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15" name="Freeform 438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16" name="Freeform 439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17" name="Freeform 440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18" name="Freeform 441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19" name="Freeform 442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20" name="Freeform 443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21" name="Freeform 444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22" name="Freeform 445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23" name="Freeform 446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24" name="Freeform 447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25" name="Freeform 448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26" name="Freeform 449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27" name="Freeform 450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28" name="Freeform 451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29" name="Freeform 452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30" name="Freeform 453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31" name="Freeform 454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32" name="Freeform 455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33" name="Freeform 456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34" name="Freeform 45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35" name="Freeform 458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36" name="Freeform 45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37" name="Freeform 46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38" name="Freeform 461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39" name="Freeform 462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40" name="Freeform 463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41" name="Freeform 464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42" name="Freeform 465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43" name="Freeform 466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44" name="Freeform 467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45" name="Freeform 468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46" name="Freeform 469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47" name="Freeform 470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48" name="Freeform 471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49" name="Freeform 472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50" name="Freeform 473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51" name="Freeform 474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52" name="Freeform 475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53" name="Freeform 476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54" name="Freeform 477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55" name="Freeform 478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56" name="Freeform 479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57" name="Freeform 480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58" name="Freeform 481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59" name="Freeform 482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60" name="Freeform 483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61" name="Freeform 484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62" name="Freeform 485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63" name="Freeform 486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64" name="Freeform 487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65" name="Freeform 488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66" name="Freeform 489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67" name="Freeform 490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68" name="Freeform 491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69" name="Freeform 492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70" name="Freeform 493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71" name="Freeform 494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72" name="Freeform 495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73" name="Freeform 496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74" name="Freeform 497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75" name="Freeform 498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76" name="Freeform 499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77" name="Freeform 500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78" name="Freeform 501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79" name="Freeform 502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80" name="Freeform 503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81" name="Freeform 504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82" name="Freeform 505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83" name="Freeform 506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84" name="Freeform 507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85" name="Freeform 508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86" name="Freeform 509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87" name="Freeform 510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88" name="Freeform 511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89" name="Freeform 512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90" name="Freeform 513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91" name="Freeform 514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92" name="Freeform 515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93" name="Freeform 516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94" name="Freeform 517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95" name="Freeform 518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96" name="Freeform 519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97" name="Freeform 520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98" name="Freeform 521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99" name="Freeform 522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00" name="Freeform 523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01" name="Freeform 524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02" name="Freeform 525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03" name="Freeform 526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04" name="Freeform 527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05" name="Freeform 528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06" name="Freeform 529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07" name="Freeform 530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08" name="Freeform 531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09" name="Freeform 532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10" name="Freeform 533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11" name="Freeform 534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12" name="Freeform 535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13" name="Freeform 536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14" name="Freeform 537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15" name="Freeform 538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16" name="Freeform 539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17" name="Freeform 540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18" name="Freeform 541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19" name="Freeform 542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20" name="Freeform 543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21" name="Freeform 544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22" name="Freeform 545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23" name="Freeform 546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24" name="Freeform 547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25" name="Freeform 548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26" name="Freeform 549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27" name="Freeform 550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28" name="Freeform 551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29" name="Freeform 552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30" name="Freeform 553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31" name="Freeform 554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32" name="Freeform 555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33" name="Freeform 556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34" name="Freeform 557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35" name="Freeform 558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36" name="Freeform 559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37" name="Freeform 560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38" name="Freeform 561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39" name="Freeform 562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40" name="Freeform 563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41" name="Freeform 564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42" name="Freeform 565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43" name="Freeform 566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44" name="Freeform 567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45" name="Freeform 568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46" name="Freeform 569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47" name="Freeform 570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48" name="Freeform 571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49" name="Freeform 572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50" name="Freeform 573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51" name="Freeform 574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52" name="Freeform 575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53" name="Freeform 576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54" name="Freeform 577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55" name="Freeform 578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56" name="Freeform 579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57" name="Freeform 580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58" name="Freeform 581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59" name="Freeform 582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60" name="Freeform 583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61" name="Freeform 584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62" name="Freeform 585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63" name="Freeform 586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64" name="Freeform 587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65" name="Freeform 588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66" name="Freeform 589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67" name="Freeform 590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68" name="Freeform 591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69" name="Freeform 592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70" name="Freeform 593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71" name="Freeform 594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72" name="Freeform 595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73" name="Freeform 596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74" name="Freeform 597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75" name="Freeform 598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76" name="Freeform 599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77" name="Freeform 600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78" name="Freeform 601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79" name="Freeform 602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80" name="Freeform 603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81" name="Freeform 604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82" name="Freeform 605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83" name="Freeform 606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84" name="Freeform 607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85" name="Freeform 608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86" name="Freeform 609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87" name="Freeform 610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88" name="Freeform 611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89" name="Freeform 612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90" name="Freeform 613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91" name="Freeform 614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92" name="Freeform 615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93" name="Freeform 616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8691" name="Group 617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29194" name="Freeform 618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95" name="Freeform 619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96" name="Freeform 620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97" name="Freeform 621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98" name="Freeform 622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99" name="Freeform 623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00" name="Freeform 624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01" name="Freeform 625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02" name="Freeform 626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03" name="Freeform 627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04" name="Freeform 628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05" name="Freeform 629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06" name="Freeform 630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07" name="Freeform 631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08" name="Freeform 632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09" name="Freeform 633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10" name="Freeform 634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11" name="Freeform 635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12" name="Freeform 636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13" name="Freeform 637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14" name="Freeform 638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15" name="Freeform 639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16" name="Freeform 640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17" name="Freeform 641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18" name="Freeform 642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19" name="Freeform 643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20" name="Freeform 644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21" name="Freeform 645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22" name="Freeform 646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23" name="Freeform 647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24" name="Freeform 648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25" name="Freeform 649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26" name="Freeform 650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27" name="Freeform 651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28" name="Freeform 652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29" name="Freeform 653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30" name="Freeform 654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31" name="Freeform 655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32" name="Freeform 656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33" name="Freeform 657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34" name="Freeform 658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35" name="Freeform 659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36" name="Freeform 660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37" name="Freeform 661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38" name="Freeform 662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39" name="Freeform 663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40" name="Freeform 664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41" name="Freeform 665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42" name="Freeform 666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43" name="Freeform 667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44" name="Freeform 668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45" name="Freeform 669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46" name="Freeform 670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47" name="Freeform 671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48" name="Freeform 672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49" name="Freeform 673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50" name="Freeform 674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51" name="Freeform 675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52" name="Freeform 676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53" name="Freeform 677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54" name="Freeform 678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55" name="Freeform 679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56" name="Freeform 680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57" name="Freeform 681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58" name="Freeform 682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59" name="Freeform 683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60" name="Freeform 684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61" name="Freeform 685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62" name="Freeform 686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63" name="Freeform 687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64" name="Freeform 688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65" name="Freeform 689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66" name="Freeform 690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67" name="Freeform 691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68" name="Freeform 692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69" name="Freeform 693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70" name="Freeform 694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71" name="Freeform 695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72" name="Freeform 696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73" name="Freeform 697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74" name="Freeform 698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75" name="Freeform 699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76" name="Freeform 700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77" name="Freeform 701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78" name="Freeform 702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79" name="Freeform 703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80" name="Freeform 704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81" name="Freeform 705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82" name="Freeform 706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83" name="Freeform 707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84" name="Freeform 708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85" name="Freeform 709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86" name="Freeform 710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87" name="Freeform 711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88" name="Freeform 712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89" name="Freeform 713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90" name="Freeform 714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91" name="Freeform 715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92" name="Freeform 716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93" name="Freeform 717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94" name="Freeform 718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95" name="Freeform 719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96" name="Freeform 720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97" name="Freeform 721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98" name="Freeform 722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99" name="Freeform 723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00" name="Freeform 724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01" name="Freeform 725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02" name="Freeform 726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03" name="Freeform 727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04" name="Freeform 728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05" name="Freeform 729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06" name="Freeform 730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07" name="Freeform 731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08" name="Freeform 732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09" name="Freeform 733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10" name="Freeform 734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11" name="Freeform 735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12" name="Freeform 736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13" name="Freeform 737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14" name="Freeform 738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15" name="Freeform 739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16" name="Freeform 740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17" name="Freeform 741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18" name="Freeform 742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19" name="Freeform 743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20" name="Freeform 744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21" name="Freeform 745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22" name="Freeform 746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23" name="Freeform 747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24" name="Freeform 748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25" name="Freeform 749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26" name="Freeform 750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27" name="Freeform 751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28" name="Freeform 752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29" name="Freeform 753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30" name="Freeform 754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31" name="Freeform 755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32" name="Freeform 756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33" name="Freeform 757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34" name="Freeform 758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35" name="Freeform 759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36" name="Freeform 760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37" name="Freeform 761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38" name="Freeform 762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39" name="Freeform 763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40" name="Freeform 764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41" name="Freeform 765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42" name="Freeform 766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43" name="Freeform 767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44" name="Freeform 768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45" name="Freeform 769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46" name="Freeform 770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47" name="Freeform 771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48" name="Freeform 772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49" name="Freeform 773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50" name="Freeform 774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51" name="Freeform 775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52" name="Freeform 776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53" name="Freeform 777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54" name="Freeform 778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55" name="Freeform 77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56" name="Freeform 780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57" name="Freeform 781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58" name="Freeform 782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59" name="Freeform 783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60" name="Freeform 784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61" name="Freeform 785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62" name="Freeform 786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63" name="Freeform 787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64" name="Freeform 788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65" name="Freeform 789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66" name="Freeform 790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67" name="Freeform 791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68" name="Freeform 792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69" name="Freeform 793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70" name="Freeform 794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71" name="Freeform 795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72" name="Freeform 796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73" name="Freeform 797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74" name="Freeform 798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75" name="Freeform 799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76" name="Freeform 800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77" name="Freeform 801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78" name="Freeform 802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79" name="Freeform 803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80" name="Freeform 804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81" name="Freeform 805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82" name="Freeform 806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83" name="Freeform 807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84" name="Freeform 808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85" name="Freeform 809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86" name="Freeform 810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87" name="Freeform 811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88" name="Freeform 812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89" name="Freeform 813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90" name="Freeform 814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91" name="Freeform 815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92" name="Freeform 816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93" name="Freeform 817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8692" name="Group 818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28994" name="Freeform 819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95" name="Freeform 820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96" name="Freeform 821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97" name="Freeform 822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98" name="Freeform 823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99" name="Freeform 824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00" name="Freeform 825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01" name="Freeform 826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02" name="Freeform 82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03" name="Freeform 828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04" name="Freeform 829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05" name="Freeform 830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06" name="Freeform 831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07" name="Freeform 832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08" name="Freeform 833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09" name="Freeform 834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10" name="Freeform 835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11" name="Freeform 836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12" name="Freeform 837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13" name="Freeform 838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14" name="Freeform 839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15" name="Freeform 840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16" name="Freeform 841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17" name="Freeform 842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18" name="Freeform 843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19" name="Freeform 844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20" name="Freeform 845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21" name="Freeform 846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22" name="Freeform 847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23" name="Freeform 848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24" name="Freeform 849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25" name="Freeform 850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26" name="Freeform 851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27" name="Freeform 852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28" name="Freeform 853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29" name="Freeform 854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30" name="Freeform 855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31" name="Freeform 856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32" name="Freeform 857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33" name="Freeform 858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34" name="Freeform 859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35" name="Freeform 860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36" name="Freeform 861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37" name="Freeform 862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38" name="Freeform 863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39" name="Freeform 864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40" name="Freeform 865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41" name="Freeform 866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42" name="Freeform 867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43" name="Freeform 868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44" name="Freeform 869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45" name="Freeform 870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46" name="Freeform 871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47" name="Freeform 872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48" name="Freeform 873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49" name="Freeform 874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50" name="Freeform 875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51" name="Freeform 876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52" name="Freeform 877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53" name="Freeform 878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54" name="Freeform 879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55" name="Freeform 880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56" name="Freeform 881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57" name="Freeform 882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58" name="Freeform 883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59" name="Freeform 884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60" name="Freeform 885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61" name="Freeform 886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62" name="Freeform 887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63" name="Freeform 888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64" name="Freeform 889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65" name="Freeform 890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66" name="Freeform 891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67" name="Freeform 892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68" name="Freeform 893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69" name="Freeform 894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70" name="Freeform 895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71" name="Freeform 896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72" name="Freeform 897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73" name="Freeform 898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74" name="Freeform 899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75" name="Freeform 900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76" name="Freeform 901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77" name="Freeform 902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78" name="Freeform 903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79" name="Freeform 904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80" name="Freeform 905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81" name="Freeform 906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82" name="Freeform 907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83" name="Freeform 908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84" name="Freeform 909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85" name="Freeform 910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86" name="Freeform 911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87" name="Freeform 912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88" name="Freeform 913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89" name="Freeform 914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90" name="Freeform 915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91" name="Freeform 916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92" name="Freeform 917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93" name="Freeform 918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94" name="Freeform 919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95" name="Freeform 920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96" name="Freeform 921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97" name="Freeform 922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98" name="Freeform 923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99" name="Freeform 924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00" name="Freeform 925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01" name="Freeform 926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02" name="Freeform 927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03" name="Freeform 928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04" name="Freeform 929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05" name="Freeform 930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06" name="Freeform 931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07" name="Freeform 932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08" name="Freeform 933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09" name="Freeform 934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10" name="Freeform 935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11" name="Freeform 936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12" name="Freeform 937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13" name="Freeform 938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14" name="Freeform 939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15" name="Freeform 940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16" name="Freeform 941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17" name="Freeform 942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18" name="Freeform 943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19" name="Freeform 944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20" name="Freeform 945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21" name="Freeform 946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22" name="Freeform 947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23" name="Freeform 948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24" name="Freeform 949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25" name="Freeform 950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26" name="Freeform 951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27" name="Freeform 952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28" name="Freeform 953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29" name="Freeform 954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30" name="Freeform 955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31" name="Freeform 956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32" name="Freeform 957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33" name="Freeform 958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34" name="Freeform 959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35" name="Freeform 960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36" name="Freeform 961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37" name="Freeform 962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38" name="Freeform 963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39" name="Freeform 964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40" name="Freeform 965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41" name="Freeform 966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42" name="Freeform 967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43" name="Freeform 968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44" name="Freeform 969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45" name="Freeform 970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46" name="Freeform 971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47" name="Freeform 972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48" name="Freeform 973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49" name="Freeform 974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50" name="Freeform 975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51" name="Freeform 976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52" name="Freeform 977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53" name="Freeform 978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54" name="Freeform 979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55" name="Freeform 980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56" name="Freeform 981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57" name="Freeform 982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58" name="Freeform 983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59" name="Freeform 984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60" name="Freeform 985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61" name="Freeform 986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62" name="Freeform 987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63" name="Freeform 988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64" name="Freeform 989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65" name="Freeform 990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66" name="Freeform 991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67" name="Freeform 992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68" name="Freeform 993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69" name="Freeform 994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70" name="Freeform 995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71" name="Freeform 996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72" name="Freeform 997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73" name="Freeform 998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74" name="Freeform 999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75" name="Freeform 1000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76" name="Freeform 1001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77" name="Freeform 1002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78" name="Freeform 1003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79" name="Freeform 1004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80" name="Freeform 1005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81" name="Freeform 1006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82" name="Freeform 1007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83" name="Freeform 1008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84" name="Freeform 1009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85" name="Freeform 1010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86" name="Freeform 1011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87" name="Freeform 1012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88" name="Freeform 1013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89" name="Freeform 1014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90" name="Freeform 1015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91" name="Freeform 1016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92" name="Freeform 1017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93" name="Freeform 1018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8693" name="Group 1019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28794" name="Freeform 1020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95" name="Freeform 1021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96" name="Freeform 1022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97" name="Freeform 1023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98" name="Freeform 1024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99" name="Freeform 1025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00" name="Freeform 1026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01" name="Freeform 1027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02" name="Freeform 1028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03" name="Freeform 1029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04" name="Freeform 1030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05" name="Freeform 1031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06" name="Freeform 1032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07" name="Freeform 1033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08" name="Freeform 1034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09" name="Freeform 1035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10" name="Freeform 1036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11" name="Freeform 1037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12" name="Freeform 1038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13" name="Freeform 1039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14" name="Freeform 1040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15" name="Freeform 1041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16" name="Freeform 1042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17" name="Freeform 1043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18" name="Freeform 1044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19" name="Freeform 1045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20" name="Freeform 1046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21" name="Freeform 1047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22" name="Freeform 1048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23" name="Freeform 1049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24" name="Freeform 1050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25" name="Freeform 1051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26" name="Freeform 1052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27" name="Freeform 1053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28" name="Freeform 1054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29" name="Freeform 1055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30" name="Freeform 1056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31" name="Freeform 1057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32" name="Freeform 1058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33" name="Freeform 1059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34" name="Freeform 1060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35" name="Freeform 1061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36" name="Freeform 1062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37" name="Freeform 1063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38" name="Freeform 1064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39" name="Freeform 1065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40" name="Freeform 1066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41" name="Freeform 1067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42" name="Freeform 1068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43" name="Freeform 1069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44" name="Freeform 1070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45" name="Freeform 1071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46" name="Freeform 1072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47" name="Freeform 1073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48" name="Freeform 1074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49" name="Freeform 1075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50" name="Freeform 1076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51" name="Freeform 1077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52" name="Freeform 1078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53" name="Freeform 1079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54" name="Freeform 1080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55" name="Freeform 1081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56" name="Freeform 1082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57" name="Freeform 1083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58" name="Freeform 1084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59" name="Freeform 1085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60" name="Freeform 1086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61" name="Freeform 1087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62" name="Freeform 1088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63" name="Freeform 1089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64" name="Freeform 1090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65" name="Freeform 1091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66" name="Freeform 1092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67" name="Freeform 1093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68" name="Freeform 1094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69" name="Freeform 1095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70" name="Freeform 1096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71" name="Freeform 1097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72" name="Freeform 1098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73" name="Freeform 1099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74" name="Freeform 1100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75" name="Freeform 1101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76" name="Freeform 1102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77" name="Freeform 1103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78" name="Freeform 1104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79" name="Freeform 1105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80" name="Freeform 1106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81" name="Freeform 1107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82" name="Freeform 1108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83" name="Freeform 1109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84" name="Freeform 1110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85" name="Freeform 1111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86" name="Freeform 1112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87" name="Freeform 1113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88" name="Freeform 1114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89" name="Freeform 1115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90" name="Freeform 1116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91" name="Freeform 1117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92" name="Freeform 1118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93" name="Freeform 1119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94" name="Freeform 1120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95" name="Freeform 1121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96" name="Freeform 1122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97" name="Freeform 1123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98" name="Freeform 1124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99" name="Freeform 1125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00" name="Freeform 1126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01" name="Freeform 1127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02" name="Freeform 1128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03" name="Freeform 1129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04" name="Freeform 1130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05" name="Freeform 1131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06" name="Freeform 1132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07" name="Freeform 1133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08" name="Freeform 1134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09" name="Freeform 1135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10" name="Freeform 1136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11" name="Freeform 1137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12" name="Freeform 1138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13" name="Freeform 1139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14" name="Freeform 1140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15" name="Freeform 1141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16" name="Freeform 1142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17" name="Freeform 1143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18" name="Freeform 1144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19" name="Freeform 1145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20" name="Freeform 1146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21" name="Freeform 1147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22" name="Freeform 1148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23" name="Freeform 1149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24" name="Freeform 1150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25" name="Freeform 1151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26" name="Freeform 1152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27" name="Freeform 1153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28" name="Freeform 1154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29" name="Freeform 1155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30" name="Freeform 1156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31" name="Freeform 1157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32" name="Freeform 1158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33" name="Freeform 1159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34" name="Freeform 1160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35" name="Freeform 1161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36" name="Freeform 1162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37" name="Freeform 1163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38" name="Freeform 1164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39" name="Freeform 1165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40" name="Freeform 1166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41" name="Freeform 1167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42" name="Freeform 1168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43" name="Freeform 1169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44" name="Freeform 1170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45" name="Freeform 1171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46" name="Freeform 1172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47" name="Freeform 1173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48" name="Freeform 1174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49" name="Freeform 1175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50" name="Freeform 1176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51" name="Freeform 1177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52" name="Freeform 1178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53" name="Freeform 1179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54" name="Freeform 1180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55" name="Freeform 1181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56" name="Freeform 1182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57" name="Freeform 1183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58" name="Freeform 1184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59" name="Freeform 1185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60" name="Freeform 1186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61" name="Freeform 1187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62" name="Freeform 1188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63" name="Freeform 1189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64" name="Freeform 1190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65" name="Freeform 1191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66" name="Freeform 1192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67" name="Freeform 1193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68" name="Freeform 1194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69" name="Freeform 1195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70" name="Freeform 1196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71" name="Freeform 1197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72" name="Freeform 1198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73" name="Freeform 1199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74" name="Freeform 1200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75" name="Freeform 1201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76" name="Freeform 1202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77" name="Freeform 1203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78" name="Freeform 1204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79" name="Freeform 1205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80" name="Freeform 1206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81" name="Freeform 1207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82" name="Freeform 1208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83" name="Freeform 1209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84" name="Freeform 1210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85" name="Freeform 1211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86" name="Freeform 1212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87" name="Freeform 1213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88" name="Freeform 1214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89" name="Freeform 1215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90" name="Freeform 1216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91" name="Freeform 1217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92" name="Freeform 1218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93" name="Freeform 1219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8694" name="Freeform 1220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695" name="Freeform 1221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696" name="Freeform 1222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697" name="Freeform 1223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698" name="Freeform 1224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699" name="Freeform 1225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00" name="Freeform 1226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01" name="Freeform 1227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02" name="Freeform 1228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03" name="Freeform 1229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04" name="Freeform 1230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05" name="Freeform 1231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06" name="Freeform 1232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07" name="Freeform 1233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08" name="Freeform 1234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09" name="Freeform 1235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10" name="Freeform 1236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11" name="Freeform 1237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12" name="Freeform 1238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13" name="Freeform 1239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14" name="Freeform 1240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15" name="Freeform 1241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16" name="Freeform 1242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17" name="Freeform 1243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18" name="Freeform 1244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19" name="Freeform 1245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20" name="Freeform 1246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21" name="Freeform 1247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22" name="Freeform 1248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23" name="Freeform 1249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24" name="Freeform 1250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25" name="Freeform 1251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26" name="Freeform 1252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27" name="Freeform 1253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28" name="Freeform 1254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29" name="Freeform 1255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30" name="Freeform 1256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31" name="Freeform 1257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32" name="Freeform 1258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33" name="Freeform 1259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34" name="Freeform 1260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35" name="Freeform 1261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36" name="Freeform 1262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37" name="Freeform 1263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38" name="Freeform 1264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39" name="Freeform 1265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40" name="Freeform 1266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41" name="Freeform 1267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42" name="Freeform 1268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43" name="Freeform 1269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44" name="Freeform 1270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45" name="Freeform 1271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46" name="Freeform 1272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47" name="Freeform 1273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48" name="Freeform 1274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49" name="Freeform 1275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50" name="Freeform 1276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51" name="Freeform 1277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52" name="Freeform 1278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53" name="Freeform 1279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54" name="Freeform 1280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55" name="Freeform 1281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56" name="Freeform 1282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57" name="Freeform 1283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58" name="Freeform 1284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59" name="Freeform 1285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60" name="Freeform 1286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61" name="Freeform 1287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62" name="Freeform 1288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63" name="Freeform 1289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64" name="Freeform 1290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65" name="Freeform 1291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66" name="Freeform 1292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67" name="Freeform 1293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68" name="Freeform 1294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69" name="Freeform 1295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70" name="Freeform 1296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71" name="Freeform 1297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72" name="Freeform 1298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73" name="Freeform 1299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74" name="Freeform 1300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75" name="Freeform 1301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76" name="Freeform 1302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77" name="Freeform 1303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78" name="Freeform 1304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79" name="Freeform 1305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80" name="Freeform 1306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81" name="Freeform 1307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82" name="Freeform 1308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83" name="Freeform 1309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84" name="Freeform 1310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85" name="Freeform 1311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86" name="Freeform 1312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87" name="Freeform 1313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88" name="Freeform 1314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89" name="Freeform 1315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90" name="Freeform 131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91" name="Freeform 1317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92" name="Freeform 1318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28793" name="Freeform 1319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</p:grpSp>
      <p:sp>
        <p:nvSpPr>
          <p:cNvPr id="29992" name="AutoShape 1320"/>
          <p:cNvSpPr>
            <a:spLocks noChangeArrowheads="1"/>
          </p:cNvSpPr>
          <p:nvPr/>
        </p:nvSpPr>
        <p:spPr bwMode="auto">
          <a:xfrm>
            <a:off x="8077200" y="4724400"/>
            <a:ext cx="65088" cy="63500"/>
          </a:xfrm>
          <a:prstGeom prst="star5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  <a:defRPr/>
            </a:pPr>
            <a:endParaRPr lang="vi-VN" sz="2800">
              <a:solidFill>
                <a:srgbClr val="000000"/>
              </a:solidFill>
            </a:endParaRPr>
          </a:p>
        </p:txBody>
      </p:sp>
      <p:sp>
        <p:nvSpPr>
          <p:cNvPr id="29993" name="Sound"/>
          <p:cNvSpPr>
            <a:spLocks noEditPoints="1" noChangeArrowheads="1"/>
          </p:cNvSpPr>
          <p:nvPr/>
        </p:nvSpPr>
        <p:spPr bwMode="auto">
          <a:xfrm flipH="1">
            <a:off x="7620000" y="4343400"/>
            <a:ext cx="685800" cy="533400"/>
          </a:xfrm>
          <a:custGeom>
            <a:avLst/>
            <a:gdLst>
              <a:gd name="T0" fmla="*/ 354457 w 21600"/>
              <a:gd name="T1" fmla="*/ 522510 h 21600"/>
              <a:gd name="T2" fmla="*/ 354457 w 21600"/>
              <a:gd name="T3" fmla="*/ 0 h 21600"/>
              <a:gd name="T4" fmla="*/ 0 w 21600"/>
              <a:gd name="T5" fmla="*/ 266700 h 21600"/>
              <a:gd name="T6" fmla="*/ 685800 w 21600"/>
              <a:gd name="T7" fmla="*/ 266700 h 21600"/>
              <a:gd name="T8" fmla="*/ 0 60000 65536"/>
              <a:gd name="T9" fmla="*/ 0 60000 65536"/>
              <a:gd name="T10" fmla="*/ 0 60000 65536"/>
              <a:gd name="T11" fmla="*/ 0 60000 65536"/>
              <a:gd name="T12" fmla="*/ 761 w 21600"/>
              <a:gd name="T13" fmla="*/ 22454 h 21600"/>
              <a:gd name="T14" fmla="*/ 21069 w 21600"/>
              <a:gd name="T15" fmla="*/ 2828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7273"/>
                </a:moveTo>
                <a:lnTo>
                  <a:pt x="5824" y="7273"/>
                </a:lnTo>
                <a:lnTo>
                  <a:pt x="11164" y="0"/>
                </a:lnTo>
                <a:lnTo>
                  <a:pt x="11164" y="21159"/>
                </a:lnTo>
                <a:lnTo>
                  <a:pt x="5824" y="13885"/>
                </a:lnTo>
                <a:lnTo>
                  <a:pt x="0" y="13885"/>
                </a:lnTo>
                <a:lnTo>
                  <a:pt x="0" y="7273"/>
                </a:lnTo>
                <a:close/>
              </a:path>
              <a:path w="21600" h="21600">
                <a:moveTo>
                  <a:pt x="13024" y="7273"/>
                </a:moveTo>
                <a:lnTo>
                  <a:pt x="13591" y="6722"/>
                </a:lnTo>
                <a:lnTo>
                  <a:pt x="13833" y="7548"/>
                </a:lnTo>
                <a:lnTo>
                  <a:pt x="14076" y="8485"/>
                </a:lnTo>
                <a:lnTo>
                  <a:pt x="14157" y="9367"/>
                </a:lnTo>
                <a:lnTo>
                  <a:pt x="14197" y="10524"/>
                </a:lnTo>
                <a:lnTo>
                  <a:pt x="14197" y="11406"/>
                </a:lnTo>
                <a:lnTo>
                  <a:pt x="14116" y="12012"/>
                </a:lnTo>
                <a:lnTo>
                  <a:pt x="13995" y="12728"/>
                </a:lnTo>
                <a:lnTo>
                  <a:pt x="13833" y="13444"/>
                </a:lnTo>
                <a:lnTo>
                  <a:pt x="13712" y="14106"/>
                </a:lnTo>
                <a:lnTo>
                  <a:pt x="13591" y="14546"/>
                </a:lnTo>
                <a:lnTo>
                  <a:pt x="13065" y="13885"/>
                </a:lnTo>
                <a:lnTo>
                  <a:pt x="13307" y="12893"/>
                </a:lnTo>
                <a:lnTo>
                  <a:pt x="13469" y="11791"/>
                </a:lnTo>
                <a:lnTo>
                  <a:pt x="13550" y="10910"/>
                </a:lnTo>
                <a:lnTo>
                  <a:pt x="13591" y="10138"/>
                </a:lnTo>
                <a:lnTo>
                  <a:pt x="13469" y="9367"/>
                </a:lnTo>
                <a:lnTo>
                  <a:pt x="13388" y="8595"/>
                </a:lnTo>
                <a:lnTo>
                  <a:pt x="13267" y="7934"/>
                </a:lnTo>
                <a:lnTo>
                  <a:pt x="13024" y="7273"/>
                </a:lnTo>
                <a:close/>
              </a:path>
              <a:path w="21600" h="21600">
                <a:moveTo>
                  <a:pt x="16382" y="3967"/>
                </a:moveTo>
                <a:lnTo>
                  <a:pt x="16786" y="5179"/>
                </a:lnTo>
                <a:lnTo>
                  <a:pt x="17150" y="6612"/>
                </a:lnTo>
                <a:lnTo>
                  <a:pt x="17474" y="8651"/>
                </a:lnTo>
                <a:lnTo>
                  <a:pt x="17595" y="9753"/>
                </a:lnTo>
                <a:lnTo>
                  <a:pt x="17635" y="12012"/>
                </a:lnTo>
                <a:lnTo>
                  <a:pt x="17393" y="13665"/>
                </a:lnTo>
                <a:lnTo>
                  <a:pt x="17150" y="15208"/>
                </a:lnTo>
                <a:lnTo>
                  <a:pt x="16786" y="16310"/>
                </a:lnTo>
                <a:lnTo>
                  <a:pt x="16341" y="17687"/>
                </a:lnTo>
                <a:lnTo>
                  <a:pt x="15815" y="17081"/>
                </a:lnTo>
                <a:lnTo>
                  <a:pt x="16503" y="14602"/>
                </a:lnTo>
                <a:lnTo>
                  <a:pt x="16786" y="13169"/>
                </a:lnTo>
                <a:lnTo>
                  <a:pt x="16867" y="12012"/>
                </a:lnTo>
                <a:lnTo>
                  <a:pt x="16867" y="9642"/>
                </a:lnTo>
                <a:lnTo>
                  <a:pt x="16705" y="7989"/>
                </a:lnTo>
                <a:lnTo>
                  <a:pt x="16422" y="6612"/>
                </a:lnTo>
                <a:lnTo>
                  <a:pt x="16220" y="5675"/>
                </a:lnTo>
                <a:lnTo>
                  <a:pt x="15856" y="4518"/>
                </a:lnTo>
                <a:lnTo>
                  <a:pt x="16382" y="3967"/>
                </a:lnTo>
                <a:close/>
              </a:path>
              <a:path w="21600" h="21600">
                <a:moveTo>
                  <a:pt x="18889" y="1377"/>
                </a:moveTo>
                <a:lnTo>
                  <a:pt x="19415" y="826"/>
                </a:lnTo>
                <a:lnTo>
                  <a:pt x="20194" y="2576"/>
                </a:lnTo>
                <a:lnTo>
                  <a:pt x="20831" y="4683"/>
                </a:lnTo>
                <a:lnTo>
                  <a:pt x="21357" y="7204"/>
                </a:lnTo>
                <a:lnTo>
                  <a:pt x="21650" y="9450"/>
                </a:lnTo>
                <a:lnTo>
                  <a:pt x="21600" y="12301"/>
                </a:lnTo>
                <a:lnTo>
                  <a:pt x="21215" y="15938"/>
                </a:lnTo>
                <a:lnTo>
                  <a:pt x="20629" y="18348"/>
                </a:lnTo>
                <a:lnTo>
                  <a:pt x="19415" y="21655"/>
                </a:lnTo>
                <a:lnTo>
                  <a:pt x="18889" y="21159"/>
                </a:lnTo>
                <a:lnTo>
                  <a:pt x="19901" y="18404"/>
                </a:lnTo>
                <a:lnTo>
                  <a:pt x="20467" y="15593"/>
                </a:lnTo>
                <a:lnTo>
                  <a:pt x="20791" y="12342"/>
                </a:lnTo>
                <a:lnTo>
                  <a:pt x="20871" y="9532"/>
                </a:lnTo>
                <a:lnTo>
                  <a:pt x="20629" y="7411"/>
                </a:lnTo>
                <a:lnTo>
                  <a:pt x="20062" y="4628"/>
                </a:lnTo>
                <a:lnTo>
                  <a:pt x="19415" y="2810"/>
                </a:lnTo>
                <a:lnTo>
                  <a:pt x="18889" y="1377"/>
                </a:lnTo>
                <a:close/>
              </a:path>
            </a:pathLst>
          </a:custGeom>
          <a:solidFill>
            <a:srgbClr val="FFBE7D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endParaRPr lang="vi-VN" sz="28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6942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8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8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0" fill="hold"/>
                                        <p:tgtEl>
                                          <p:spTgt spid="286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0" fill="hold"/>
                                        <p:tgtEl>
                                          <p:spTgt spid="286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0" fill="hold"/>
                                        <p:tgtEl>
                                          <p:spTgt spid="2867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9" dur="5000" fill="hold"/>
                                        <p:tgtEl>
                                          <p:spTgt spid="286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" dur="500"/>
                                        <p:tgtEl>
                                          <p:spTgt spid="28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28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28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28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86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 nodeType="clickPar">
                      <p:stCondLst>
                        <p:cond delay="0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286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286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867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286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6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mph" presetSubtype="0" repeatCount="4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6" presetID="4" presetClass="exit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57" dur="5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78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8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3" dur="500" fill="hold"/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500" fill="hold"/>
                                        <p:tgtEl>
                                          <p:spTgt spid="2867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5" dur="500" fill="hold"/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66" dur="500" fill="hold"/>
                                        <p:tgtEl>
                                          <p:spTgt spid="2867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8" presetID="4" presetClass="entr" presetSubtype="16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2" presetID="22" presetClass="emph" presetSubtype="0" repeatCount="4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3" dur="5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4" dur="5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5" dur="5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78" presetID="4" presetClass="exit" presetSubtype="16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79" dur="5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79"/>
                  </p:tgtEl>
                </p:cond>
              </p:nextCondLst>
            </p:seq>
            <p:seq concurrent="1" nextAc="seek">
              <p:cTn id="81" restart="whenNotActive" fill="hold" evtFilter="cancelBubble" nodeType="interactiveSeq">
                <p:stCondLst>
                  <p:cond evt="onClick" delay="0">
                    <p:tgtEl>
                      <p:spTgt spid="28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" fill="hold" nodeType="clickPar">
                      <p:stCondLst>
                        <p:cond delay="0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5" dur="5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6" dur="5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7" dur="5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0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2" dur="500"/>
                                        <p:tgtEl>
                                          <p:spTgt spid="286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6" dur="500"/>
                                        <p:tgtEl>
                                          <p:spTgt spid="286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8" presetID="22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04" presetID="4" presetClass="exit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05" dur="500"/>
                                        <p:tgtEl>
                                          <p:spTgt spid="286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08" presetID="4" presetClass="exit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09" dur="500"/>
                                        <p:tgtEl>
                                          <p:spTgt spid="286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0"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299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 nodeType="clickPar">
                      <p:stCondLst>
                        <p:cond delay="0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6" dur="500"/>
                                        <p:tgtEl>
                                          <p:spTgt spid="2999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993"/>
                  </p:tgtEl>
                </p:cond>
              </p:nextCondLst>
            </p:seq>
          </p:childTnLst>
        </p:cTn>
      </p:par>
    </p:tnLst>
    <p:bldLst>
      <p:bldP spid="28675" grpId="0" animBg="1"/>
      <p:bldP spid="28675" grpId="1" animBg="1"/>
      <p:bldP spid="28676" grpId="0"/>
      <p:bldP spid="28677" grpId="0"/>
      <p:bldP spid="28678" grpId="0" animBg="1"/>
      <p:bldP spid="28678" grpId="1" animBg="1"/>
      <p:bldP spid="28679" grpId="0" animBg="1"/>
      <p:bldP spid="28680" grpId="0" animBg="1"/>
      <p:bldP spid="28680" grpId="1" animBg="1"/>
      <p:bldP spid="28682" grpId="0" animBg="1"/>
      <p:bldP spid="28682" grpId="1" animBg="1"/>
      <p:bldP spid="28682" grpId="2" animBg="1"/>
      <p:bldP spid="28682" grpId="3" animBg="1"/>
      <p:bldP spid="28682" grpId="4" animBg="1"/>
      <p:bldP spid="28682" grpId="5" animBg="1"/>
      <p:bldP spid="28683" grpId="0" animBg="1"/>
      <p:bldP spid="28683" grpId="1" animBg="1"/>
      <p:bldP spid="28683" grpId="2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AutoShape 2"/>
          <p:cNvSpPr>
            <a:spLocks noChangeArrowheads="1"/>
          </p:cNvSpPr>
          <p:nvPr/>
        </p:nvSpPr>
        <p:spPr bwMode="auto">
          <a:xfrm>
            <a:off x="280988" y="260648"/>
            <a:ext cx="8863012" cy="659735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A7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rgbClr val="00FF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vi-VN">
              <a:solidFill>
                <a:srgbClr val="FF0000"/>
              </a:solidFill>
              <a:latin typeface="Times New Roman" pitchFamily="18" charset="0"/>
            </a:endParaRPr>
          </a:p>
        </p:txBody>
      </p:sp>
      <p:sp>
        <p:nvSpPr>
          <p:cNvPr id="32771" name="Text Box 3"/>
          <p:cNvSpPr txBox="1">
            <a:spLocks noChangeArrowheads="1"/>
          </p:cNvSpPr>
          <p:nvPr/>
        </p:nvSpPr>
        <p:spPr bwMode="auto">
          <a:xfrm>
            <a:off x="1445096" y="1340768"/>
            <a:ext cx="5791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Chọn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câu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trả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lời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đúng</a:t>
            </a:r>
            <a:endParaRPr lang="en-US" sz="3200" b="1" dirty="0">
              <a:solidFill>
                <a:srgbClr val="008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2772" name="Text Box 4"/>
          <p:cNvSpPr txBox="1">
            <a:spLocks noChangeArrowheads="1"/>
          </p:cNvSpPr>
          <p:nvPr/>
        </p:nvSpPr>
        <p:spPr bwMode="auto">
          <a:xfrm>
            <a:off x="428624" y="2316666"/>
            <a:ext cx="721708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b="1" u="sng" dirty="0" err="1">
                <a:solidFill>
                  <a:srgbClr val="FF0066"/>
                </a:solidFill>
                <a:latin typeface="+mj-lt"/>
              </a:rPr>
              <a:t>Câu</a:t>
            </a:r>
            <a:r>
              <a:rPr lang="en-US" sz="3200" b="1" u="sng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200" b="1" u="sng" dirty="0" smtClean="0">
                <a:solidFill>
                  <a:srgbClr val="FF0066"/>
                </a:solidFill>
                <a:latin typeface="+mj-lt"/>
              </a:rPr>
              <a:t>2</a:t>
            </a:r>
            <a:r>
              <a:rPr lang="en-US" sz="3200" b="1" dirty="0" smtClean="0">
                <a:solidFill>
                  <a:srgbClr val="FF0066"/>
                </a:solidFill>
                <a:latin typeface="+mj-lt"/>
              </a:rPr>
              <a:t>: </a:t>
            </a:r>
            <a:r>
              <a:rPr lang="en-US" b="1" dirty="0" err="1">
                <a:solidFill>
                  <a:srgbClr val="FF0066"/>
                </a:solidFill>
                <a:latin typeface="+mj-lt"/>
              </a:rPr>
              <a:t>Cây</a:t>
            </a:r>
            <a:r>
              <a:rPr lang="en-US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b="1" dirty="0" err="1">
                <a:solidFill>
                  <a:srgbClr val="FF0066"/>
                </a:solidFill>
                <a:latin typeface="+mj-lt"/>
              </a:rPr>
              <a:t>sống</a:t>
            </a:r>
            <a:r>
              <a:rPr lang="en-US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b="1" dirty="0" err="1">
                <a:solidFill>
                  <a:srgbClr val="FF0066"/>
                </a:solidFill>
                <a:latin typeface="+mj-lt"/>
              </a:rPr>
              <a:t>trôi</a:t>
            </a:r>
            <a:r>
              <a:rPr lang="en-US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b="1" dirty="0" err="1">
                <a:solidFill>
                  <a:srgbClr val="FF0066"/>
                </a:solidFill>
                <a:latin typeface="+mj-lt"/>
              </a:rPr>
              <a:t>nổi</a:t>
            </a:r>
            <a:r>
              <a:rPr lang="en-US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b="1" dirty="0" err="1">
                <a:solidFill>
                  <a:srgbClr val="FF0066"/>
                </a:solidFill>
                <a:latin typeface="+mj-lt"/>
              </a:rPr>
              <a:t>trên</a:t>
            </a:r>
            <a:r>
              <a:rPr lang="en-US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b="1" dirty="0" err="1">
                <a:solidFill>
                  <a:srgbClr val="FF0066"/>
                </a:solidFill>
                <a:latin typeface="+mj-lt"/>
              </a:rPr>
              <a:t>mặt</a:t>
            </a:r>
            <a:r>
              <a:rPr lang="en-US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b="1" dirty="0" err="1">
                <a:solidFill>
                  <a:srgbClr val="FF0066"/>
                </a:solidFill>
                <a:latin typeface="+mj-lt"/>
              </a:rPr>
              <a:t>nước</a:t>
            </a:r>
            <a:endParaRPr lang="en-US" sz="3200" b="1" dirty="0">
              <a:solidFill>
                <a:srgbClr val="FF0066"/>
              </a:solidFill>
              <a:latin typeface="+mj-lt"/>
            </a:endParaRPr>
          </a:p>
        </p:txBody>
      </p:sp>
      <p:sp>
        <p:nvSpPr>
          <p:cNvPr id="32773" name="Text Box 5"/>
          <p:cNvSpPr txBox="1">
            <a:spLocks noChangeArrowheads="1"/>
          </p:cNvSpPr>
          <p:nvPr/>
        </p:nvSpPr>
        <p:spPr bwMode="auto">
          <a:xfrm>
            <a:off x="827584" y="3017525"/>
            <a:ext cx="6215678" cy="588963"/>
          </a:xfrm>
          <a:prstGeom prst="rect">
            <a:avLst/>
          </a:prstGeom>
          <a:gradFill rotWithShape="1">
            <a:gsLst>
              <a:gs pos="0">
                <a:srgbClr val="B9FDB9"/>
              </a:gs>
              <a:gs pos="50000">
                <a:srgbClr val="FFFFCD"/>
              </a:gs>
              <a:gs pos="100000">
                <a:srgbClr val="B9FDB9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FontTx/>
              <a:buAutoNum type="alphaUcPeriod"/>
            </a:pPr>
            <a:r>
              <a:rPr lang="en-US" sz="3200" b="1" dirty="0" err="1">
                <a:solidFill>
                  <a:srgbClr val="FF3300"/>
                </a:solidFill>
              </a:rPr>
              <a:t>Sen</a:t>
            </a:r>
            <a:r>
              <a:rPr lang="en-US" sz="3200" b="1" dirty="0">
                <a:solidFill>
                  <a:srgbClr val="FF3300"/>
                </a:solidFill>
              </a:rPr>
              <a:t>, </a:t>
            </a:r>
            <a:r>
              <a:rPr lang="en-US" sz="3200" b="1" dirty="0" err="1">
                <a:solidFill>
                  <a:srgbClr val="FF3300"/>
                </a:solidFill>
              </a:rPr>
              <a:t>bèo</a:t>
            </a:r>
            <a:r>
              <a:rPr lang="en-US" sz="3200" b="1" dirty="0">
                <a:solidFill>
                  <a:srgbClr val="FF3300"/>
                </a:solidFill>
              </a:rPr>
              <a:t> </a:t>
            </a:r>
            <a:r>
              <a:rPr lang="en-US" sz="3200" b="1" dirty="0" err="1" smtClean="0">
                <a:solidFill>
                  <a:srgbClr val="FF3300"/>
                </a:solidFill>
              </a:rPr>
              <a:t>lục</a:t>
            </a:r>
            <a:r>
              <a:rPr lang="en-US" sz="3200" b="1" dirty="0" smtClean="0">
                <a:solidFill>
                  <a:srgbClr val="FF3300"/>
                </a:solidFill>
              </a:rPr>
              <a:t> </a:t>
            </a:r>
            <a:r>
              <a:rPr lang="en-US" sz="3200" b="1" dirty="0" err="1" smtClean="0">
                <a:solidFill>
                  <a:srgbClr val="FF3300"/>
                </a:solidFill>
              </a:rPr>
              <a:t>bình</a:t>
            </a:r>
            <a:r>
              <a:rPr lang="en-US" sz="3200" b="1" dirty="0" smtClean="0">
                <a:solidFill>
                  <a:srgbClr val="FF3300"/>
                </a:solidFill>
              </a:rPr>
              <a:t>, </a:t>
            </a:r>
            <a:r>
              <a:rPr lang="en-US" sz="3200" b="1" dirty="0" err="1">
                <a:solidFill>
                  <a:srgbClr val="FF3300"/>
                </a:solidFill>
              </a:rPr>
              <a:t>bèo</a:t>
            </a:r>
            <a:r>
              <a:rPr lang="en-US" sz="3200" b="1" dirty="0">
                <a:solidFill>
                  <a:srgbClr val="FF3300"/>
                </a:solidFill>
              </a:rPr>
              <a:t> </a:t>
            </a:r>
            <a:r>
              <a:rPr lang="en-US" sz="3200" b="1" dirty="0" err="1">
                <a:solidFill>
                  <a:srgbClr val="FF3300"/>
                </a:solidFill>
              </a:rPr>
              <a:t>cái</a:t>
            </a:r>
            <a:endParaRPr lang="en-US" sz="3200" b="1" dirty="0">
              <a:solidFill>
                <a:srgbClr val="FF3300"/>
              </a:solidFill>
            </a:endParaRP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827584" y="3770313"/>
            <a:ext cx="6215678" cy="1076325"/>
          </a:xfrm>
          <a:prstGeom prst="rect">
            <a:avLst/>
          </a:prstGeom>
          <a:gradFill rotWithShape="1">
            <a:gsLst>
              <a:gs pos="0">
                <a:srgbClr val="BAFCAA"/>
              </a:gs>
              <a:gs pos="50000">
                <a:srgbClr val="FFFFCD"/>
              </a:gs>
              <a:gs pos="100000">
                <a:srgbClr val="BAFCAA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dirty="0">
                <a:solidFill>
                  <a:srgbClr val="FF3300"/>
                </a:solidFill>
                <a:latin typeface="+mj-lt"/>
              </a:rPr>
              <a:t>B</a:t>
            </a:r>
            <a:r>
              <a:rPr lang="en-US" sz="3200" b="1" dirty="0">
                <a:solidFill>
                  <a:srgbClr val="FF3300"/>
                </a:solidFill>
                <a:latin typeface="+mj-lt"/>
              </a:rPr>
              <a:t>. </a:t>
            </a:r>
            <a:r>
              <a:rPr lang="en-US" sz="3200" b="1" dirty="0" err="1">
                <a:solidFill>
                  <a:srgbClr val="FF3300"/>
                </a:solidFill>
                <a:latin typeface="+mj-lt"/>
              </a:rPr>
              <a:t>Bèo</a:t>
            </a:r>
            <a:r>
              <a:rPr lang="en-US" sz="3200" b="1" dirty="0">
                <a:solidFill>
                  <a:srgbClr val="FF3300"/>
                </a:solidFill>
                <a:latin typeface="+mj-lt"/>
              </a:rPr>
              <a:t> </a:t>
            </a:r>
            <a:r>
              <a:rPr lang="en-US" sz="3200" b="1" dirty="0" err="1" smtClean="0">
                <a:solidFill>
                  <a:srgbClr val="FF3300"/>
                </a:solidFill>
                <a:latin typeface="+mj-lt"/>
              </a:rPr>
              <a:t>cái</a:t>
            </a:r>
            <a:r>
              <a:rPr lang="en-US" sz="3200" b="1" dirty="0" smtClean="0">
                <a:solidFill>
                  <a:srgbClr val="FF3300"/>
                </a:solidFill>
                <a:latin typeface="+mj-lt"/>
              </a:rPr>
              <a:t>, </a:t>
            </a:r>
            <a:r>
              <a:rPr lang="en-US" sz="3200" b="1" dirty="0" err="1">
                <a:solidFill>
                  <a:srgbClr val="FF3300"/>
                </a:solidFill>
                <a:latin typeface="+mj-lt"/>
              </a:rPr>
              <a:t>cây</a:t>
            </a:r>
            <a:r>
              <a:rPr lang="en-US" sz="3200" b="1" dirty="0">
                <a:solidFill>
                  <a:srgbClr val="FF3300"/>
                </a:solidFill>
                <a:latin typeface="+mj-lt"/>
              </a:rPr>
              <a:t> </a:t>
            </a:r>
            <a:r>
              <a:rPr lang="en-US" sz="3200" b="1" dirty="0" err="1">
                <a:solidFill>
                  <a:srgbClr val="FF3300"/>
                </a:solidFill>
                <a:latin typeface="+mj-lt"/>
              </a:rPr>
              <a:t>lục</a:t>
            </a:r>
            <a:r>
              <a:rPr lang="en-US" sz="3200" b="1" dirty="0">
                <a:solidFill>
                  <a:srgbClr val="FF3300"/>
                </a:solidFill>
                <a:latin typeface="+mj-lt"/>
              </a:rPr>
              <a:t> </a:t>
            </a:r>
            <a:r>
              <a:rPr lang="en-US" sz="3200" b="1" dirty="0" err="1">
                <a:solidFill>
                  <a:srgbClr val="FF3300"/>
                </a:solidFill>
                <a:latin typeface="+mj-lt"/>
              </a:rPr>
              <a:t>bình</a:t>
            </a:r>
            <a:r>
              <a:rPr lang="en-US" sz="3200" b="1" dirty="0">
                <a:solidFill>
                  <a:srgbClr val="FF3300"/>
                </a:solidFill>
                <a:latin typeface="+mj-lt"/>
              </a:rPr>
              <a:t>, </a:t>
            </a:r>
            <a:r>
              <a:rPr lang="en-US" sz="3200" b="1" dirty="0" err="1">
                <a:solidFill>
                  <a:srgbClr val="FF3300"/>
                </a:solidFill>
                <a:latin typeface="+mj-lt"/>
              </a:rPr>
              <a:t>rau</a:t>
            </a:r>
            <a:r>
              <a:rPr lang="en-US" sz="3200" b="1" dirty="0">
                <a:solidFill>
                  <a:srgbClr val="FF3300"/>
                </a:solidFill>
                <a:latin typeface="+mj-lt"/>
              </a:rPr>
              <a:t> </a:t>
            </a:r>
            <a:r>
              <a:rPr lang="en-US" sz="3200" b="1" dirty="0" err="1">
                <a:solidFill>
                  <a:srgbClr val="FF3300"/>
                </a:solidFill>
                <a:latin typeface="+mj-lt"/>
              </a:rPr>
              <a:t>muống</a:t>
            </a:r>
            <a:endParaRPr lang="en-US" sz="3200" dirty="0">
              <a:solidFill>
                <a:srgbClr val="FF3300"/>
              </a:solidFill>
              <a:latin typeface="+mj-lt"/>
            </a:endParaRPr>
          </a:p>
        </p:txBody>
      </p:sp>
      <p:sp>
        <p:nvSpPr>
          <p:cNvPr id="32775" name="Text Box 7"/>
          <p:cNvSpPr txBox="1">
            <a:spLocks noChangeArrowheads="1"/>
          </p:cNvSpPr>
          <p:nvPr/>
        </p:nvSpPr>
        <p:spPr bwMode="auto">
          <a:xfrm>
            <a:off x="827584" y="5076825"/>
            <a:ext cx="6215678" cy="1077218"/>
          </a:xfrm>
          <a:prstGeom prst="rect">
            <a:avLst/>
          </a:prstGeom>
          <a:gradFill rotWithShape="1">
            <a:gsLst>
              <a:gs pos="0">
                <a:srgbClr val="B9FDB9"/>
              </a:gs>
              <a:gs pos="50000">
                <a:srgbClr val="FFFFCD"/>
              </a:gs>
              <a:gs pos="100000">
                <a:srgbClr val="B9FDB9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b="1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C. </a:t>
            </a:r>
            <a:r>
              <a:rPr lang="en-US" sz="3200" b="1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Bèo</a:t>
            </a:r>
            <a:r>
              <a:rPr lang="en-US" sz="3200" b="1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tấm</a:t>
            </a:r>
            <a:r>
              <a:rPr lang="en-US" sz="3200" b="1" dirty="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3200" b="1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bèo</a:t>
            </a:r>
            <a:r>
              <a:rPr lang="en-US" sz="3200" b="1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cái</a:t>
            </a:r>
            <a:r>
              <a:rPr lang="en-US" sz="3200" b="1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3200" b="1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3200" b="1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lục</a:t>
            </a:r>
            <a:r>
              <a:rPr lang="en-US" sz="3200" b="1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bình</a:t>
            </a:r>
            <a:endParaRPr lang="en-US" sz="3200" b="1" dirty="0">
              <a:solidFill>
                <a:srgbClr val="FF33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2776" name="Picture 8" descr="daisy_button_red_hb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7750" y="5448300"/>
            <a:ext cx="1409700" cy="140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7" name="Cloud"/>
          <p:cNvSpPr>
            <a:spLocks noChangeAspect="1" noEditPoints="1" noChangeArrowheads="1"/>
          </p:cNvSpPr>
          <p:nvPr/>
        </p:nvSpPr>
        <p:spPr bwMode="auto">
          <a:xfrm>
            <a:off x="2109312" y="1113182"/>
            <a:ext cx="4933950" cy="839787"/>
          </a:xfrm>
          <a:custGeom>
            <a:avLst/>
            <a:gdLst>
              <a:gd name="T0" fmla="*/ 15304 w 21600"/>
              <a:gd name="T1" fmla="*/ 419894 h 21600"/>
              <a:gd name="T2" fmla="*/ 2466975 w 21600"/>
              <a:gd name="T3" fmla="*/ 838893 h 21600"/>
              <a:gd name="T4" fmla="*/ 4929838 w 21600"/>
              <a:gd name="T5" fmla="*/ 419894 h 21600"/>
              <a:gd name="T6" fmla="*/ 2466975 w 21600"/>
              <a:gd name="T7" fmla="*/ 4801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977 w 21600"/>
              <a:gd name="T13" fmla="*/ 3262 h 21600"/>
              <a:gd name="T14" fmla="*/ 17087 w 21600"/>
              <a:gd name="T15" fmla="*/ 1733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lnTo>
                  <a:pt x="1949" y="7180"/>
                </a:ln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D6FDA1"/>
          </a:solidFill>
          <a:ln w="9525">
            <a:solidFill>
              <a:srgbClr val="66CC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FF"/>
                </a:solidFill>
              </a:rPr>
              <a:t>Sai rồi</a:t>
            </a:r>
          </a:p>
        </p:txBody>
      </p:sp>
      <p:sp>
        <p:nvSpPr>
          <p:cNvPr id="32778" name="Cloud"/>
          <p:cNvSpPr>
            <a:spLocks noChangeAspect="1" noEditPoints="1" noChangeArrowheads="1"/>
          </p:cNvSpPr>
          <p:nvPr/>
        </p:nvSpPr>
        <p:spPr bwMode="auto">
          <a:xfrm>
            <a:off x="1680687" y="1092995"/>
            <a:ext cx="5791200" cy="876300"/>
          </a:xfrm>
          <a:custGeom>
            <a:avLst/>
            <a:gdLst>
              <a:gd name="T0" fmla="*/ 17963 w 21600"/>
              <a:gd name="T1" fmla="*/ 438150 h 21600"/>
              <a:gd name="T2" fmla="*/ 2895600 w 21600"/>
              <a:gd name="T3" fmla="*/ 875367 h 21600"/>
              <a:gd name="T4" fmla="*/ 5786374 w 21600"/>
              <a:gd name="T5" fmla="*/ 438150 h 21600"/>
              <a:gd name="T6" fmla="*/ 2895600 w 21600"/>
              <a:gd name="T7" fmla="*/ 50103 h 21600"/>
              <a:gd name="T8" fmla="*/ 0 60000 65536"/>
              <a:gd name="T9" fmla="*/ 0 60000 65536"/>
              <a:gd name="T10" fmla="*/ 0 60000 65536"/>
              <a:gd name="T11" fmla="*/ 0 60000 65536"/>
              <a:gd name="T12" fmla="*/ 2977 w 21600"/>
              <a:gd name="T13" fmla="*/ 3262 h 21600"/>
              <a:gd name="T14" fmla="*/ 17087 w 21600"/>
              <a:gd name="T15" fmla="*/ 1733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lnTo>
                  <a:pt x="1949" y="7180"/>
                </a:ln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FF9900"/>
          </a:solidFill>
          <a:ln w="9525">
            <a:solidFill>
              <a:srgbClr val="FF505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FF"/>
                </a:solidFill>
              </a:rPr>
              <a:t>Chúc mừng bạn</a:t>
            </a:r>
          </a:p>
        </p:txBody>
      </p:sp>
      <p:grpSp>
        <p:nvGrpSpPr>
          <p:cNvPr id="32779" name="Group 11"/>
          <p:cNvGrpSpPr>
            <a:grpSpLocks/>
          </p:cNvGrpSpPr>
          <p:nvPr/>
        </p:nvGrpSpPr>
        <p:grpSpPr bwMode="auto">
          <a:xfrm>
            <a:off x="7315200" y="1676400"/>
            <a:ext cx="1524000" cy="2093913"/>
            <a:chOff x="777" y="537"/>
            <a:chExt cx="1547" cy="2718"/>
          </a:xfrm>
        </p:grpSpPr>
        <p:sp>
          <p:nvSpPr>
            <p:cNvPr id="32783" name="Text Box 12"/>
            <p:cNvSpPr txBox="1">
              <a:spLocks noChangeArrowheads="1"/>
            </p:cNvSpPr>
            <p:nvPr/>
          </p:nvSpPr>
          <p:spPr bwMode="auto">
            <a:xfrm>
              <a:off x="1019" y="603"/>
              <a:ext cx="187" cy="5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vi-VN" sz="2400" b="1">
                <a:solidFill>
                  <a:srgbClr val="000000"/>
                </a:solidFill>
              </a:endParaRPr>
            </a:p>
          </p:txBody>
        </p:sp>
        <p:grpSp>
          <p:nvGrpSpPr>
            <p:cNvPr id="32784" name="Group 1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33890" name="Freeform 1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1" name="Freeform 1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2" name="Freeform 1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3" name="Freeform 1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4" name="Freeform 1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5" name="Freeform 1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6" name="Freeform 2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7" name="Freeform 2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8" name="Freeform 2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9" name="Freeform 2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0" name="Freeform 2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1" name="Freeform 2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2" name="Freeform 2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3" name="Freeform 2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4" name="Freeform 2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5" name="Freeform 2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6" name="Freeform 3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7" name="Freeform 3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8" name="Freeform 3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9" name="Freeform 3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0" name="Freeform 3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1" name="Freeform 3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2" name="Freeform 3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3" name="Freeform 3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4" name="Freeform 3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5" name="Freeform 3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6" name="Freeform 4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7" name="Freeform 4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8" name="Freeform 4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9" name="Freeform 4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0" name="Freeform 4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1" name="Freeform 4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2" name="Freeform 4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3" name="Freeform 4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4" name="Freeform 4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5" name="Freeform 4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6" name="Freeform 5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7" name="Freeform 5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8" name="Freeform 5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9" name="Freeform 5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0" name="Freeform 5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1" name="Freeform 5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2" name="Freeform 5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3" name="Freeform 5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4" name="Freeform 5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5" name="Freeform 5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6" name="Freeform 6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7" name="Freeform 6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8" name="Freeform 6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9" name="Freeform 6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0" name="Freeform 6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1" name="Freeform 6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2" name="Freeform 6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3" name="Freeform 6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4" name="Freeform 6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5" name="Freeform 6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6" name="Freeform 7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7" name="Freeform 7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8" name="Freeform 7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9" name="Freeform 7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0" name="Freeform 7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1" name="Freeform 7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2" name="Freeform 7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3" name="Freeform 7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4" name="Freeform 7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5" name="Freeform 7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6" name="Freeform 8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7" name="Freeform 8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8" name="Freeform 8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9" name="Freeform 8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0" name="Freeform 8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1" name="Freeform 8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2" name="Freeform 8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3" name="Freeform 8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4" name="Freeform 8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5" name="Freeform 8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6" name="Freeform 9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7" name="Freeform 9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8" name="Freeform 9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9" name="Freeform 9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0" name="Freeform 9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1" name="Freeform 9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2" name="Freeform 9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3" name="Freeform 9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4" name="Freeform 9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5" name="Freeform 9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6" name="Freeform 10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7" name="Freeform 10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8" name="Freeform 10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9" name="Freeform 10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0" name="Freeform 10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1" name="Freeform 10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2" name="Freeform 10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3" name="Freeform 10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4" name="Freeform 10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5" name="Freeform 10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6" name="Freeform 11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7" name="Freeform 11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8" name="Freeform 11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9" name="Freeform 11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0" name="Freeform 11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1" name="Freeform 11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2" name="Freeform 11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3" name="Freeform 11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4" name="Freeform 11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5" name="Freeform 11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6" name="Freeform 12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7" name="Freeform 12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8" name="Freeform 12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9" name="Freeform 12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0" name="Freeform 12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1" name="Freeform 12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2" name="Freeform 12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3" name="Freeform 12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4" name="Freeform 12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5" name="Freeform 12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6" name="Freeform 13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7" name="Freeform 13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8" name="Freeform 13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9" name="Freeform 13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0" name="Freeform 13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1" name="Freeform 13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2" name="Freeform 13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3" name="Freeform 13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4" name="Freeform 13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5" name="Freeform 13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6" name="Freeform 14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7" name="Freeform 14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8" name="Freeform 14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9" name="Freeform 14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0" name="Freeform 14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1" name="Freeform 14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2" name="Freeform 14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3" name="Freeform 14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4" name="Freeform 14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5" name="Freeform 14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6" name="Freeform 15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7" name="Freeform 15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8" name="Freeform 15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9" name="Freeform 15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0" name="Freeform 15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1" name="Freeform 15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2" name="Freeform 15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3" name="Freeform 15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4" name="Freeform 15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5" name="Freeform 15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6" name="Freeform 16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7" name="Freeform 16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8" name="Freeform 16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9" name="Freeform 16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0" name="Freeform 16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1" name="Freeform 16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2" name="Freeform 16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3" name="Freeform 16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4" name="Freeform 16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5" name="Freeform 16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6" name="Freeform 17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7" name="Freeform 17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8" name="Freeform 17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9" name="Freeform 17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0" name="Freeform 17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1" name="Freeform 17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2" name="Freeform 17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3" name="Freeform 17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4" name="Freeform 17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5" name="Freeform 17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6" name="Freeform 18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7" name="Freeform 18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8" name="Freeform 18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9" name="Freeform 18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0" name="Freeform 18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1" name="Freeform 18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2" name="Freeform 18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3" name="Freeform 18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4" name="Freeform 18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5" name="Freeform 18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6" name="Freeform 19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7" name="Freeform 19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8" name="Freeform 19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9" name="Freeform 19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0" name="Freeform 19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1" name="Freeform 19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2" name="Freeform 19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3" name="Freeform 19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4" name="Freeform 19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5" name="Freeform 19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6" name="Freeform 20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7" name="Freeform 20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8" name="Freeform 20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9" name="Freeform 20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0" name="Freeform 20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1" name="Freeform 20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2" name="Freeform 20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3" name="Freeform 20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4" name="Freeform 20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5" name="Freeform 20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6" name="Freeform 21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" name="Freeform 21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" name="Freeform 21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" name="Freeform 21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2785" name="Group 21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33690" name="Freeform 21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1" name="Freeform 21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2" name="Freeform 21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3" name="Freeform 21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4" name="Freeform 21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5" name="Freeform 22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6" name="Freeform 22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7" name="Freeform 22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8" name="Freeform 22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9" name="Freeform 22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0" name="Freeform 22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1" name="Freeform 22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2" name="Freeform 22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3" name="Freeform 22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4" name="Freeform 22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5" name="Freeform 23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6" name="Freeform 23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7" name="Freeform 23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8" name="Freeform 23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9" name="Freeform 23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0" name="Freeform 23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1" name="Freeform 23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2" name="Freeform 23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3" name="Freeform 23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4" name="Freeform 23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5" name="Freeform 24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6" name="Freeform 24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7" name="Freeform 24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8" name="Freeform 24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9" name="Freeform 24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0" name="Freeform 24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1" name="Freeform 24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2" name="Freeform 24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3" name="Freeform 24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4" name="Freeform 24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5" name="Freeform 25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6" name="Freeform 25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7" name="Freeform 25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8" name="Freeform 25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9" name="Freeform 25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0" name="Freeform 25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1" name="Freeform 25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2" name="Freeform 25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3" name="Freeform 25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4" name="Freeform 25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5" name="Freeform 26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6" name="Freeform 26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7" name="Freeform 26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8" name="Freeform 26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9" name="Freeform 26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0" name="Freeform 26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1" name="Freeform 26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2" name="Freeform 26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3" name="Freeform 26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4" name="Freeform 26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5" name="Freeform 27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6" name="Freeform 27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7" name="Freeform 27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8" name="Freeform 27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9" name="Freeform 27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0" name="Freeform 27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1" name="Freeform 27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2" name="Freeform 27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3" name="Freeform 27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4" name="Freeform 27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5" name="Freeform 28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6" name="Freeform 28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7" name="Freeform 28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8" name="Freeform 28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9" name="Freeform 28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0" name="Freeform 28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1" name="Freeform 28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2" name="Freeform 28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3" name="Freeform 28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4" name="Freeform 28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5" name="Freeform 29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6" name="Freeform 29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7" name="Freeform 29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8" name="Freeform 29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9" name="Freeform 29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0" name="Freeform 29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1" name="Freeform 29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2" name="Freeform 29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3" name="Freeform 29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4" name="Freeform 29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5" name="Freeform 30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6" name="Freeform 30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7" name="Freeform 30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8" name="Freeform 30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9" name="Freeform 30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0" name="Freeform 30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1" name="Freeform 30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2" name="Freeform 30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3" name="Freeform 30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4" name="Freeform 30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5" name="Freeform 31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6" name="Freeform 31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7" name="Freeform 31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8" name="Freeform 31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9" name="Freeform 31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0" name="Freeform 31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1" name="Freeform 31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2" name="Freeform 31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3" name="Freeform 31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4" name="Freeform 31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5" name="Freeform 32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6" name="Freeform 32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7" name="Freeform 32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8" name="Freeform 32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9" name="Freeform 32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0" name="Freeform 32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1" name="Freeform 32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2" name="Freeform 32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3" name="Freeform 32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4" name="Freeform 32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5" name="Freeform 33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6" name="Freeform 33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7" name="Freeform 33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8" name="Freeform 33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9" name="Freeform 33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0" name="Freeform 33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1" name="Freeform 33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2" name="Freeform 33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3" name="Freeform 33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4" name="Freeform 33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5" name="Freeform 34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6" name="Freeform 34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7" name="Freeform 34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8" name="Freeform 34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9" name="Freeform 34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0" name="Freeform 34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1" name="Freeform 34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2" name="Freeform 34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3" name="Freeform 34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4" name="Freeform 34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5" name="Freeform 35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6" name="Freeform 35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7" name="Freeform 35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8" name="Freeform 35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9" name="Freeform 35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0" name="Freeform 35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1" name="Freeform 35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2" name="Freeform 35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3" name="Freeform 35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4" name="Freeform 35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5" name="Freeform 36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6" name="Freeform 36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7" name="Freeform 36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8" name="Freeform 36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9" name="Freeform 36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0" name="Freeform 36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1" name="Freeform 36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2" name="Freeform 36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3" name="Freeform 36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4" name="Freeform 36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5" name="Freeform 37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6" name="Freeform 37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7" name="Freeform 37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8" name="Freeform 37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9" name="Freeform 37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0" name="Freeform 37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1" name="Freeform 37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2" name="Freeform 37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3" name="Freeform 37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4" name="Freeform 37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5" name="Freeform 38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6" name="Freeform 38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7" name="Freeform 38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8" name="Freeform 38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9" name="Freeform 38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0" name="Freeform 38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1" name="Freeform 38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2" name="Freeform 38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3" name="Freeform 38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4" name="Freeform 38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5" name="Freeform 39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6" name="Freeform 39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7" name="Freeform 39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8" name="Freeform 39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9" name="Freeform 39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0" name="Freeform 39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1" name="Freeform 39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2" name="Freeform 39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3" name="Freeform 39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4" name="Freeform 39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5" name="Freeform 40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6" name="Freeform 40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7" name="Freeform 40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8" name="Freeform 40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9" name="Freeform 40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0" name="Freeform 40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1" name="Freeform 40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2" name="Freeform 40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3" name="Freeform 40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4" name="Freeform 40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5" name="Freeform 41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6" name="Freeform 41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7" name="Freeform 41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8" name="Freeform 41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9" name="Freeform 41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2786" name="Group 41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33490" name="Freeform 41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1" name="Freeform 41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2" name="Freeform 41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3" name="Freeform 41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4" name="Freeform 42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5" name="Freeform 42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6" name="Freeform 42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7" name="Freeform 42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8" name="Freeform 42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9" name="Freeform 42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0" name="Freeform 42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1" name="Freeform 42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2" name="Freeform 42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3" name="Freeform 42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4" name="Freeform 43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5" name="Freeform 43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6" name="Freeform 43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7" name="Freeform 43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8" name="Freeform 43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9" name="Freeform 43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0" name="Freeform 43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1" name="Freeform 43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2" name="Freeform 43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3" name="Freeform 43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4" name="Freeform 44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5" name="Freeform 44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6" name="Freeform 44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7" name="Freeform 44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8" name="Freeform 44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9" name="Freeform 44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0" name="Freeform 44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1" name="Freeform 44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2" name="Freeform 44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3" name="Freeform 44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4" name="Freeform 45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5" name="Freeform 45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6" name="Freeform 45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7" name="Freeform 45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8" name="Freeform 45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9" name="Freeform 45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0" name="Freeform 45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1" name="Freeform 45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2" name="Freeform 45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3" name="Freeform 45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4" name="Freeform 46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5" name="Freeform 46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6" name="Freeform 46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7" name="Freeform 46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8" name="Freeform 46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9" name="Freeform 46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0" name="Freeform 46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1" name="Freeform 46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2" name="Freeform 46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3" name="Freeform 46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4" name="Freeform 47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5" name="Freeform 47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6" name="Freeform 47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7" name="Freeform 47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8" name="Freeform 47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9" name="Freeform 47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0" name="Freeform 47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1" name="Freeform 47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2" name="Freeform 47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3" name="Freeform 47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4" name="Freeform 48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5" name="Freeform 48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6" name="Freeform 48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7" name="Freeform 48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8" name="Freeform 48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9" name="Freeform 48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0" name="Freeform 48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1" name="Freeform 48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2" name="Freeform 48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3" name="Freeform 48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4" name="Freeform 49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5" name="Freeform 49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6" name="Freeform 49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7" name="Freeform 49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8" name="Freeform 49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9" name="Freeform 49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0" name="Freeform 49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1" name="Freeform 49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2" name="Freeform 49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3" name="Freeform 49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4" name="Freeform 50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5" name="Freeform 50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6" name="Freeform 50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7" name="Freeform 50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8" name="Freeform 50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9" name="Freeform 50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0" name="Freeform 50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1" name="Freeform 50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2" name="Freeform 50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3" name="Freeform 50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4" name="Freeform 51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5" name="Freeform 51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6" name="Freeform 51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7" name="Freeform 51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8" name="Freeform 51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9" name="Freeform 51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0" name="Freeform 51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1" name="Freeform 51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2" name="Freeform 51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3" name="Freeform 51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4" name="Freeform 52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5" name="Freeform 52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6" name="Freeform 52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7" name="Freeform 52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8" name="Freeform 52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9" name="Freeform 52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0" name="Freeform 52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1" name="Freeform 52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2" name="Freeform 52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3" name="Freeform 52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4" name="Freeform 53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5" name="Freeform 53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6" name="Freeform 53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7" name="Freeform 53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8" name="Freeform 53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9" name="Freeform 53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0" name="Freeform 53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1" name="Freeform 53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2" name="Freeform 53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3" name="Freeform 53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4" name="Freeform 54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5" name="Freeform 54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6" name="Freeform 54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7" name="Freeform 54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8" name="Freeform 54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9" name="Freeform 54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0" name="Freeform 54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1" name="Freeform 54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2" name="Freeform 54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3" name="Freeform 54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4" name="Freeform 55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5" name="Freeform 55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6" name="Freeform 55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7" name="Freeform 55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8" name="Freeform 55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9" name="Freeform 55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0" name="Freeform 55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1" name="Freeform 55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2" name="Freeform 55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3" name="Freeform 55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4" name="Freeform 56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5" name="Freeform 56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6" name="Freeform 56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7" name="Freeform 56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8" name="Freeform 56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9" name="Freeform 56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0" name="Freeform 56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1" name="Freeform 56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2" name="Freeform 56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3" name="Freeform 56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4" name="Freeform 57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5" name="Freeform 57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6" name="Freeform 57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7" name="Freeform 57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8" name="Freeform 57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9" name="Freeform 57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0" name="Freeform 57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1" name="Freeform 57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2" name="Freeform 57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3" name="Freeform 57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4" name="Freeform 58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5" name="Freeform 58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6" name="Freeform 58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7" name="Freeform 58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8" name="Freeform 58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9" name="Freeform 58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0" name="Freeform 58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1" name="Freeform 58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2" name="Freeform 58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3" name="Freeform 58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4" name="Freeform 59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5" name="Freeform 59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6" name="Freeform 59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7" name="Freeform 59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8" name="Freeform 59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9" name="Freeform 59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0" name="Freeform 59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1" name="Freeform 59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2" name="Freeform 59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3" name="Freeform 59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4" name="Freeform 60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5" name="Freeform 60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6" name="Freeform 60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7" name="Freeform 60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8" name="Freeform 60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9" name="Freeform 60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0" name="Freeform 60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1" name="Freeform 60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2" name="Freeform 60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3" name="Freeform 60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4" name="Freeform 61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5" name="Freeform 61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6" name="Freeform 61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7" name="Freeform 61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8" name="Freeform 61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9" name="Freeform 61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2787" name="Group 61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33290" name="Freeform 61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1" name="Freeform 61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2" name="Freeform 61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3" name="Freeform 62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4" name="Freeform 62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5" name="Freeform 62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6" name="Freeform 62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7" name="Freeform 62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8" name="Freeform 62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9" name="Freeform 62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0" name="Freeform 62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1" name="Freeform 62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2" name="Freeform 62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3" name="Freeform 63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4" name="Freeform 63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5" name="Freeform 63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6" name="Freeform 63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7" name="Freeform 63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8" name="Freeform 63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9" name="Freeform 63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0" name="Freeform 63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1" name="Freeform 63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2" name="Freeform 63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3" name="Freeform 64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4" name="Freeform 64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5" name="Freeform 64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6" name="Freeform 64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7" name="Freeform 64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8" name="Freeform 64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9" name="Freeform 64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0" name="Freeform 64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1" name="Freeform 64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2" name="Freeform 64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3" name="Freeform 65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4" name="Freeform 65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5" name="Freeform 65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6" name="Freeform 65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7" name="Freeform 65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8" name="Freeform 65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9" name="Freeform 65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0" name="Freeform 65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1" name="Freeform 65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2" name="Freeform 65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3" name="Freeform 66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4" name="Freeform 66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5" name="Freeform 66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6" name="Freeform 66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7" name="Freeform 66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8" name="Freeform 66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9" name="Freeform 66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0" name="Freeform 66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1" name="Freeform 66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2" name="Freeform 66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3" name="Freeform 67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4" name="Freeform 67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5" name="Freeform 67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6" name="Freeform 67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7" name="Freeform 67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8" name="Freeform 67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9" name="Freeform 67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0" name="Freeform 67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1" name="Freeform 67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2" name="Freeform 67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3" name="Freeform 68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4" name="Freeform 68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5" name="Freeform 68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6" name="Freeform 68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7" name="Freeform 68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8" name="Freeform 68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9" name="Freeform 68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0" name="Freeform 68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1" name="Freeform 68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2" name="Freeform 68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3" name="Freeform 69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4" name="Freeform 69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5" name="Freeform 69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6" name="Freeform 69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7" name="Freeform 69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8" name="Freeform 69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9" name="Freeform 69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0" name="Freeform 69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1" name="Freeform 69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2" name="Freeform 69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3" name="Freeform 70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4" name="Freeform 70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5" name="Freeform 70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6" name="Freeform 70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7" name="Freeform 70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8" name="Freeform 70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9" name="Freeform 70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0" name="Freeform 70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1" name="Freeform 70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2" name="Freeform 70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3" name="Freeform 71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4" name="Freeform 71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5" name="Freeform 71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6" name="Freeform 71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7" name="Freeform 71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8" name="Freeform 71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9" name="Freeform 71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0" name="Freeform 71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1" name="Freeform 71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2" name="Freeform 71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3" name="Freeform 72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4" name="Freeform 72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5" name="Freeform 72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6" name="Freeform 72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7" name="Freeform 72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8" name="Freeform 72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9" name="Freeform 72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0" name="Freeform 72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1" name="Freeform 72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2" name="Freeform 72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3" name="Freeform 73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4" name="Freeform 73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5" name="Freeform 73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6" name="Freeform 73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7" name="Freeform 73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8" name="Freeform 73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9" name="Freeform 73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0" name="Freeform 73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1" name="Freeform 73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2" name="Freeform 73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3" name="Freeform 74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4" name="Freeform 74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5" name="Freeform 74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6" name="Freeform 74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7" name="Freeform 74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8" name="Freeform 74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9" name="Freeform 74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0" name="Freeform 74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1" name="Freeform 74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2" name="Freeform 74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3" name="Freeform 75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4" name="Freeform 75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5" name="Freeform 75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6" name="Freeform 75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7" name="Freeform 75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8" name="Freeform 75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9" name="Freeform 75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0" name="Freeform 75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1" name="Freeform 75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2" name="Freeform 75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3" name="Freeform 76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4" name="Freeform 76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5" name="Freeform 76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6" name="Freeform 76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7" name="Freeform 76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8" name="Freeform 76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9" name="Freeform 76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0" name="Freeform 76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1" name="Freeform 76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2" name="Freeform 76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3" name="Freeform 77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4" name="Freeform 77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5" name="Freeform 77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6" name="Freeform 77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7" name="Freeform 77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8" name="Freeform 77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9" name="Freeform 77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0" name="Freeform 77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1" name="Freeform 77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2" name="Freeform 77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3" name="Freeform 78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4" name="Freeform 78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5" name="Freeform 78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6" name="Freeform 78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7" name="Freeform 78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8" name="Freeform 78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9" name="Freeform 78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0" name="Freeform 78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1" name="Freeform 78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2" name="Freeform 78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3" name="Freeform 79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4" name="Freeform 79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5" name="Freeform 79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6" name="Freeform 79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7" name="Freeform 79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8" name="Freeform 79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9" name="Freeform 79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0" name="Freeform 79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1" name="Freeform 79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2" name="Freeform 79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3" name="Freeform 80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4" name="Freeform 80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5" name="Freeform 80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6" name="Freeform 80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7" name="Freeform 80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8" name="Freeform 80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9" name="Freeform 80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0" name="Freeform 80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1" name="Freeform 80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2" name="Freeform 80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3" name="Freeform 81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4" name="Freeform 81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5" name="Freeform 81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6" name="Freeform 81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7" name="Freeform 81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8" name="Freeform 81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9" name="Freeform 81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2788" name="Group 81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33090" name="Freeform 81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1" name="Freeform 81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2" name="Freeform 82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3" name="Freeform 82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4" name="Freeform 82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5" name="Freeform 82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6" name="Freeform 82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7" name="Freeform 82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8" name="Freeform 82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9" name="Freeform 82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0" name="Freeform 82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1" name="Freeform 82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2" name="Freeform 83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3" name="Freeform 83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4" name="Freeform 83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5" name="Freeform 83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6" name="Freeform 83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7" name="Freeform 83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8" name="Freeform 83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9" name="Freeform 83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0" name="Freeform 83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1" name="Freeform 83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2" name="Freeform 84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3" name="Freeform 84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4" name="Freeform 84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5" name="Freeform 84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6" name="Freeform 84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7" name="Freeform 84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8" name="Freeform 84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9" name="Freeform 84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0" name="Freeform 84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1" name="Freeform 84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2" name="Freeform 85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3" name="Freeform 85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4" name="Freeform 85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5" name="Freeform 85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6" name="Freeform 85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7" name="Freeform 85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8" name="Freeform 85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9" name="Freeform 85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0" name="Freeform 85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1" name="Freeform 85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2" name="Freeform 86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3" name="Freeform 86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4" name="Freeform 86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5" name="Freeform 86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6" name="Freeform 86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7" name="Freeform 86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8" name="Freeform 86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9" name="Freeform 86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0" name="Freeform 86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1" name="Freeform 86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2" name="Freeform 87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3" name="Freeform 87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4" name="Freeform 87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5" name="Freeform 87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6" name="Freeform 87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7" name="Freeform 87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8" name="Freeform 87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9" name="Freeform 87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0" name="Freeform 87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1" name="Freeform 87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2" name="Freeform 88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3" name="Freeform 88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4" name="Freeform 88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5" name="Freeform 88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6" name="Freeform 88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7" name="Freeform 88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8" name="Freeform 88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9" name="Freeform 88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0" name="Freeform 88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1" name="Freeform 88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2" name="Freeform 89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3" name="Freeform 89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4" name="Freeform 89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5" name="Freeform 89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6" name="Freeform 89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7" name="Freeform 89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8" name="Freeform 89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9" name="Freeform 89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0" name="Freeform 89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1" name="Freeform 89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2" name="Freeform 90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3" name="Freeform 90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4" name="Freeform 90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5" name="Freeform 90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6" name="Freeform 90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7" name="Freeform 90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8" name="Freeform 90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9" name="Freeform 90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0" name="Freeform 90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1" name="Freeform 90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2" name="Freeform 91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3" name="Freeform 91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4" name="Freeform 91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5" name="Freeform 91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6" name="Freeform 91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7" name="Freeform 91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8" name="Freeform 91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9" name="Freeform 91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0" name="Freeform 91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1" name="Freeform 91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2" name="Freeform 92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3" name="Freeform 92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4" name="Freeform 92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5" name="Freeform 92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6" name="Freeform 92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7" name="Freeform 92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8" name="Freeform 92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9" name="Freeform 92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0" name="Freeform 92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1" name="Freeform 92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2" name="Freeform 93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3" name="Freeform 93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4" name="Freeform 93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5" name="Freeform 93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6" name="Freeform 93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7" name="Freeform 93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8" name="Freeform 93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9" name="Freeform 93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0" name="Freeform 93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1" name="Freeform 93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2" name="Freeform 94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3" name="Freeform 94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4" name="Freeform 94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5" name="Freeform 94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6" name="Freeform 94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7" name="Freeform 94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8" name="Freeform 94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9" name="Freeform 94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0" name="Freeform 94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1" name="Freeform 94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2" name="Freeform 95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3" name="Freeform 95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4" name="Freeform 95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5" name="Freeform 95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6" name="Freeform 95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7" name="Freeform 95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8" name="Freeform 95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9" name="Freeform 95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0" name="Freeform 95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1" name="Freeform 95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2" name="Freeform 96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3" name="Freeform 96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4" name="Freeform 96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5" name="Freeform 96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6" name="Freeform 96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7" name="Freeform 96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8" name="Freeform 96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9" name="Freeform 96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0" name="Freeform 96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1" name="Freeform 96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2" name="Freeform 97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3" name="Freeform 97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4" name="Freeform 97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5" name="Freeform 97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6" name="Freeform 97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7" name="Freeform 97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8" name="Freeform 97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9" name="Freeform 97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0" name="Freeform 97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1" name="Freeform 97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2" name="Freeform 98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3" name="Freeform 98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4" name="Freeform 98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5" name="Freeform 98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6" name="Freeform 98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7" name="Freeform 98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8" name="Freeform 98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9" name="Freeform 98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0" name="Freeform 98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1" name="Freeform 98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2" name="Freeform 99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3" name="Freeform 99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4" name="Freeform 99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5" name="Freeform 99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6" name="Freeform 99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7" name="Freeform 99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8" name="Freeform 99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9" name="Freeform 99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0" name="Freeform 99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1" name="Freeform 99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2" name="Freeform 100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3" name="Freeform 100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4" name="Freeform 100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5" name="Freeform 100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6" name="Freeform 100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7" name="Freeform 100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8" name="Freeform 100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9" name="Freeform 100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0" name="Freeform 100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1" name="Freeform 100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2" name="Freeform 101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3" name="Freeform 101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4" name="Freeform 101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5" name="Freeform 101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6" name="Freeform 101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7" name="Freeform 101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8" name="Freeform 101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9" name="Freeform 101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2789" name="Group 101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32890" name="Freeform 101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1" name="Freeform 102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2" name="Freeform 102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3" name="Freeform 102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4" name="Freeform 102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5" name="Freeform 102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6" name="Freeform 102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7" name="Freeform 102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8" name="Freeform 102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9" name="Freeform 102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0" name="Freeform 102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1" name="Freeform 103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2" name="Freeform 103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3" name="Freeform 103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4" name="Freeform 103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5" name="Freeform 103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6" name="Freeform 103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7" name="Freeform 103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8" name="Freeform 103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9" name="Freeform 103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0" name="Freeform 103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1" name="Freeform 104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2" name="Freeform 104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3" name="Freeform 104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4" name="Freeform 104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5" name="Freeform 104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6" name="Freeform 104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7" name="Freeform 104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8" name="Freeform 104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9" name="Freeform 104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0" name="Freeform 104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1" name="Freeform 105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2" name="Freeform 105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3" name="Freeform 105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4" name="Freeform 105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5" name="Freeform 105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6" name="Freeform 105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7" name="Freeform 105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8" name="Freeform 105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9" name="Freeform 105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0" name="Freeform 105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1" name="Freeform 106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2" name="Freeform 106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3" name="Freeform 106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4" name="Freeform 106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5" name="Freeform 106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6" name="Freeform 106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7" name="Freeform 106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8" name="Freeform 106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9" name="Freeform 106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0" name="Freeform 106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1" name="Freeform 107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2" name="Freeform 107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3" name="Freeform 107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4" name="Freeform 107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5" name="Freeform 107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6" name="Freeform 107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7" name="Freeform 107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8" name="Freeform 107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9" name="Freeform 107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0" name="Freeform 107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1" name="Freeform 108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2" name="Freeform 108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3" name="Freeform 108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4" name="Freeform 108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5" name="Freeform 108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6" name="Freeform 108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7" name="Freeform 108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8" name="Freeform 108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9" name="Freeform 108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0" name="Freeform 108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1" name="Freeform 109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2" name="Freeform 109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3" name="Freeform 109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4" name="Freeform 109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5" name="Freeform 109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6" name="Freeform 109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7" name="Freeform 109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8" name="Freeform 109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9" name="Freeform 109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0" name="Freeform 109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1" name="Freeform 110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2" name="Freeform 110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3" name="Freeform 110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4" name="Freeform 110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5" name="Freeform 110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6" name="Freeform 110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7" name="Freeform 110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8" name="Freeform 110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9" name="Freeform 110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0" name="Freeform 110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1" name="Freeform 111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2" name="Freeform 111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3" name="Freeform 111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4" name="Freeform 111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5" name="Freeform 111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6" name="Freeform 111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7" name="Freeform 111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8" name="Freeform 111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9" name="Freeform 111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0" name="Freeform 111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1" name="Freeform 112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2" name="Freeform 112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3" name="Freeform 112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4" name="Freeform 112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5" name="Freeform 112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6" name="Freeform 112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7" name="Freeform 112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8" name="Freeform 112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9" name="Freeform 112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0" name="Freeform 112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1" name="Freeform 113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2" name="Freeform 113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3" name="Freeform 113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4" name="Freeform 113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5" name="Freeform 113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6" name="Freeform 113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7" name="Freeform 113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8" name="Freeform 113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9" name="Freeform 113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0" name="Freeform 113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1" name="Freeform 114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2" name="Freeform 114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3" name="Freeform 114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4" name="Freeform 114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5" name="Freeform 114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6" name="Freeform 114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7" name="Freeform 114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8" name="Freeform 114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9" name="Freeform 114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0" name="Freeform 114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1" name="Freeform 115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2" name="Freeform 115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3" name="Freeform 115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4" name="Freeform 115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5" name="Freeform 115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6" name="Freeform 115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7" name="Freeform 115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8" name="Freeform 115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9" name="Freeform 115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0" name="Freeform 115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1" name="Freeform 116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2" name="Freeform 116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3" name="Freeform 116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4" name="Freeform 116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5" name="Freeform 116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6" name="Freeform 116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7" name="Freeform 116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8" name="Freeform 116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9" name="Freeform 116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0" name="Freeform 116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1" name="Freeform 117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2" name="Freeform 117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3" name="Freeform 117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4" name="Freeform 117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5" name="Freeform 117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6" name="Freeform 117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7" name="Freeform 117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8" name="Freeform 117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9" name="Freeform 117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0" name="Freeform 117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1" name="Freeform 118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2" name="Freeform 118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3" name="Freeform 118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4" name="Freeform 118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5" name="Freeform 118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6" name="Freeform 118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7" name="Freeform 118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8" name="Freeform 118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9" name="Freeform 118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0" name="Freeform 118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1" name="Freeform 119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2" name="Freeform 119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3" name="Freeform 119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4" name="Freeform 119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5" name="Freeform 119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6" name="Freeform 119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7" name="Freeform 119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8" name="Freeform 119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9" name="Freeform 119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0" name="Freeform 119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1" name="Freeform 120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2" name="Freeform 120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3" name="Freeform 120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4" name="Freeform 120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5" name="Freeform 120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6" name="Freeform 120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7" name="Freeform 120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8" name="Freeform 120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9" name="Freeform 120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0" name="Freeform 120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1" name="Freeform 121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2" name="Freeform 121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3" name="Freeform 121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4" name="Freeform 121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5" name="Freeform 121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6" name="Freeform 121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7" name="Freeform 121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8" name="Freeform 121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9" name="Freeform 121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2790" name="Freeform 121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1" name="Freeform 122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2" name="Freeform 122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3" name="Freeform 122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4" name="Freeform 122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5" name="Freeform 122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6" name="Freeform 122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7" name="Freeform 122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8" name="Freeform 122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9" name="Freeform 122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0" name="Freeform 122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1" name="Freeform 123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2" name="Freeform 123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3" name="Freeform 123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4" name="Freeform 123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5" name="Freeform 123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6" name="Freeform 123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7" name="Freeform 123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8" name="Freeform 123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9" name="Freeform 123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0" name="Freeform 123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1" name="Freeform 124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2" name="Freeform 124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3" name="Freeform 124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4" name="Freeform 124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5" name="Freeform 124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6" name="Freeform 124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7" name="Freeform 124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8" name="Freeform 124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9" name="Freeform 124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0" name="Freeform 124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1" name="Freeform 125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2" name="Freeform 125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3" name="Freeform 125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4" name="Freeform 125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5" name="Freeform 125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6" name="Freeform 125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7" name="Freeform 125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8" name="Freeform 125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9" name="Freeform 125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0" name="Freeform 125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1" name="Freeform 126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2" name="Freeform 126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3" name="Freeform 126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4" name="Freeform 126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5" name="Freeform 126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6" name="Freeform 126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7" name="Freeform 126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8" name="Freeform 126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9" name="Freeform 126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0" name="Freeform 126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1" name="Freeform 127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2" name="Freeform 127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3" name="Freeform 127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4" name="Freeform 127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5" name="Freeform 127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6" name="Freeform 127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7" name="Freeform 127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8" name="Freeform 127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9" name="Freeform 127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0" name="Freeform 127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1" name="Freeform 128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2" name="Freeform 128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3" name="Freeform 128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4" name="Freeform 128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5" name="Freeform 128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6" name="Freeform 128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7" name="Freeform 128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8" name="Freeform 128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9" name="Freeform 128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0" name="Freeform 128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1" name="Freeform 129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2" name="Freeform 129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3" name="Freeform 129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4" name="Freeform 129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5" name="Freeform 129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6" name="Freeform 129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7" name="Freeform 129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8" name="Freeform 129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9" name="Freeform 129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0" name="Freeform 129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1" name="Freeform 130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2" name="Freeform 130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3" name="Freeform 130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4" name="Freeform 130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5" name="Freeform 130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6" name="Freeform 130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7" name="Freeform 130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8" name="Freeform 130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9" name="Freeform 130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0" name="Freeform 130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1" name="Freeform 131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2" name="Freeform 131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3" name="Freeform 131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4" name="Freeform 131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5" name="Freeform 131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6" name="Freeform 131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7" name="Freeform 131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8" name="Freeform 131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9" name="Freeform 131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</p:grpSp>
      <p:sp>
        <p:nvSpPr>
          <p:cNvPr id="34087" name="AutoShape 1319"/>
          <p:cNvSpPr>
            <a:spLocks noChangeArrowheads="1"/>
          </p:cNvSpPr>
          <p:nvPr/>
        </p:nvSpPr>
        <p:spPr bwMode="auto">
          <a:xfrm>
            <a:off x="7286625" y="4943475"/>
            <a:ext cx="65088" cy="63500"/>
          </a:xfrm>
          <a:prstGeom prst="star5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  <a:defRPr/>
            </a:pPr>
            <a:endParaRPr lang="vi-VN" sz="2800">
              <a:solidFill>
                <a:srgbClr val="000000"/>
              </a:solidFill>
            </a:endParaRPr>
          </a:p>
        </p:txBody>
      </p:sp>
      <p:sp>
        <p:nvSpPr>
          <p:cNvPr id="34088" name="Sound"/>
          <p:cNvSpPr>
            <a:spLocks noEditPoints="1" noChangeArrowheads="1"/>
          </p:cNvSpPr>
          <p:nvPr/>
        </p:nvSpPr>
        <p:spPr bwMode="auto">
          <a:xfrm flipH="1">
            <a:off x="7391400" y="4495800"/>
            <a:ext cx="685800" cy="533400"/>
          </a:xfrm>
          <a:custGeom>
            <a:avLst/>
            <a:gdLst>
              <a:gd name="T0" fmla="*/ 354457 w 21600"/>
              <a:gd name="T1" fmla="*/ 522510 h 21600"/>
              <a:gd name="T2" fmla="*/ 354457 w 21600"/>
              <a:gd name="T3" fmla="*/ 0 h 21600"/>
              <a:gd name="T4" fmla="*/ 0 w 21600"/>
              <a:gd name="T5" fmla="*/ 266700 h 21600"/>
              <a:gd name="T6" fmla="*/ 685800 w 21600"/>
              <a:gd name="T7" fmla="*/ 266700 h 21600"/>
              <a:gd name="T8" fmla="*/ 0 60000 65536"/>
              <a:gd name="T9" fmla="*/ 0 60000 65536"/>
              <a:gd name="T10" fmla="*/ 0 60000 65536"/>
              <a:gd name="T11" fmla="*/ 0 60000 65536"/>
              <a:gd name="T12" fmla="*/ 761 w 21600"/>
              <a:gd name="T13" fmla="*/ 22454 h 21600"/>
              <a:gd name="T14" fmla="*/ 21069 w 21600"/>
              <a:gd name="T15" fmla="*/ 2828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7273"/>
                </a:moveTo>
                <a:lnTo>
                  <a:pt x="5824" y="7273"/>
                </a:lnTo>
                <a:lnTo>
                  <a:pt x="11164" y="0"/>
                </a:lnTo>
                <a:lnTo>
                  <a:pt x="11164" y="21159"/>
                </a:lnTo>
                <a:lnTo>
                  <a:pt x="5824" y="13885"/>
                </a:lnTo>
                <a:lnTo>
                  <a:pt x="0" y="13885"/>
                </a:lnTo>
                <a:lnTo>
                  <a:pt x="0" y="7273"/>
                </a:lnTo>
                <a:close/>
              </a:path>
              <a:path w="21600" h="21600">
                <a:moveTo>
                  <a:pt x="13024" y="7273"/>
                </a:moveTo>
                <a:lnTo>
                  <a:pt x="13591" y="6722"/>
                </a:lnTo>
                <a:lnTo>
                  <a:pt x="13833" y="7548"/>
                </a:lnTo>
                <a:lnTo>
                  <a:pt x="14076" y="8485"/>
                </a:lnTo>
                <a:lnTo>
                  <a:pt x="14157" y="9367"/>
                </a:lnTo>
                <a:lnTo>
                  <a:pt x="14197" y="10524"/>
                </a:lnTo>
                <a:lnTo>
                  <a:pt x="14197" y="11406"/>
                </a:lnTo>
                <a:lnTo>
                  <a:pt x="14116" y="12012"/>
                </a:lnTo>
                <a:lnTo>
                  <a:pt x="13995" y="12728"/>
                </a:lnTo>
                <a:lnTo>
                  <a:pt x="13833" y="13444"/>
                </a:lnTo>
                <a:lnTo>
                  <a:pt x="13712" y="14106"/>
                </a:lnTo>
                <a:lnTo>
                  <a:pt x="13591" y="14546"/>
                </a:lnTo>
                <a:lnTo>
                  <a:pt x="13065" y="13885"/>
                </a:lnTo>
                <a:lnTo>
                  <a:pt x="13307" y="12893"/>
                </a:lnTo>
                <a:lnTo>
                  <a:pt x="13469" y="11791"/>
                </a:lnTo>
                <a:lnTo>
                  <a:pt x="13550" y="10910"/>
                </a:lnTo>
                <a:lnTo>
                  <a:pt x="13591" y="10138"/>
                </a:lnTo>
                <a:lnTo>
                  <a:pt x="13469" y="9367"/>
                </a:lnTo>
                <a:lnTo>
                  <a:pt x="13388" y="8595"/>
                </a:lnTo>
                <a:lnTo>
                  <a:pt x="13267" y="7934"/>
                </a:lnTo>
                <a:lnTo>
                  <a:pt x="13024" y="7273"/>
                </a:lnTo>
                <a:close/>
              </a:path>
              <a:path w="21600" h="21600">
                <a:moveTo>
                  <a:pt x="16382" y="3967"/>
                </a:moveTo>
                <a:lnTo>
                  <a:pt x="16786" y="5179"/>
                </a:lnTo>
                <a:lnTo>
                  <a:pt x="17150" y="6612"/>
                </a:lnTo>
                <a:lnTo>
                  <a:pt x="17474" y="8651"/>
                </a:lnTo>
                <a:lnTo>
                  <a:pt x="17595" y="9753"/>
                </a:lnTo>
                <a:lnTo>
                  <a:pt x="17635" y="12012"/>
                </a:lnTo>
                <a:lnTo>
                  <a:pt x="17393" y="13665"/>
                </a:lnTo>
                <a:lnTo>
                  <a:pt x="17150" y="15208"/>
                </a:lnTo>
                <a:lnTo>
                  <a:pt x="16786" y="16310"/>
                </a:lnTo>
                <a:lnTo>
                  <a:pt x="16341" y="17687"/>
                </a:lnTo>
                <a:lnTo>
                  <a:pt x="15815" y="17081"/>
                </a:lnTo>
                <a:lnTo>
                  <a:pt x="16503" y="14602"/>
                </a:lnTo>
                <a:lnTo>
                  <a:pt x="16786" y="13169"/>
                </a:lnTo>
                <a:lnTo>
                  <a:pt x="16867" y="12012"/>
                </a:lnTo>
                <a:lnTo>
                  <a:pt x="16867" y="9642"/>
                </a:lnTo>
                <a:lnTo>
                  <a:pt x="16705" y="7989"/>
                </a:lnTo>
                <a:lnTo>
                  <a:pt x="16422" y="6612"/>
                </a:lnTo>
                <a:lnTo>
                  <a:pt x="16220" y="5675"/>
                </a:lnTo>
                <a:lnTo>
                  <a:pt x="15856" y="4518"/>
                </a:lnTo>
                <a:lnTo>
                  <a:pt x="16382" y="3967"/>
                </a:lnTo>
                <a:close/>
              </a:path>
              <a:path w="21600" h="21600">
                <a:moveTo>
                  <a:pt x="18889" y="1377"/>
                </a:moveTo>
                <a:lnTo>
                  <a:pt x="19415" y="826"/>
                </a:lnTo>
                <a:lnTo>
                  <a:pt x="20194" y="2576"/>
                </a:lnTo>
                <a:lnTo>
                  <a:pt x="20831" y="4683"/>
                </a:lnTo>
                <a:lnTo>
                  <a:pt x="21357" y="7204"/>
                </a:lnTo>
                <a:lnTo>
                  <a:pt x="21650" y="9450"/>
                </a:lnTo>
                <a:lnTo>
                  <a:pt x="21600" y="12301"/>
                </a:lnTo>
                <a:lnTo>
                  <a:pt x="21215" y="15938"/>
                </a:lnTo>
                <a:lnTo>
                  <a:pt x="20629" y="18348"/>
                </a:lnTo>
                <a:lnTo>
                  <a:pt x="19415" y="21655"/>
                </a:lnTo>
                <a:lnTo>
                  <a:pt x="18889" y="21159"/>
                </a:lnTo>
                <a:lnTo>
                  <a:pt x="19901" y="18404"/>
                </a:lnTo>
                <a:lnTo>
                  <a:pt x="20467" y="15593"/>
                </a:lnTo>
                <a:lnTo>
                  <a:pt x="20791" y="12342"/>
                </a:lnTo>
                <a:lnTo>
                  <a:pt x="20871" y="9532"/>
                </a:lnTo>
                <a:lnTo>
                  <a:pt x="20629" y="7411"/>
                </a:lnTo>
                <a:lnTo>
                  <a:pt x="20062" y="4628"/>
                </a:lnTo>
                <a:lnTo>
                  <a:pt x="19415" y="2810"/>
                </a:lnTo>
                <a:lnTo>
                  <a:pt x="18889" y="1377"/>
                </a:lnTo>
                <a:close/>
              </a:path>
            </a:pathLst>
          </a:custGeom>
          <a:solidFill>
            <a:srgbClr val="FFBE7D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endParaRPr lang="vi-VN" sz="2800">
              <a:solidFill>
                <a:srgbClr val="000000"/>
              </a:solidFill>
            </a:endParaRPr>
          </a:p>
        </p:txBody>
      </p:sp>
      <p:sp>
        <p:nvSpPr>
          <p:cNvPr id="34089" name="WordArt 1321"/>
          <p:cNvSpPr>
            <a:spLocks noChangeArrowheads="1" noChangeShapeType="1" noTextEdit="1"/>
          </p:cNvSpPr>
          <p:nvPr/>
        </p:nvSpPr>
        <p:spPr bwMode="auto">
          <a:xfrm>
            <a:off x="1077017" y="548680"/>
            <a:ext cx="7346950" cy="3333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vi-VN" sz="3600" kern="10" dirty="0"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TRÒ CHƠI: TÌM NGƯỜI CHIẾN THẮNG!</a:t>
            </a:r>
          </a:p>
        </p:txBody>
      </p:sp>
    </p:spTree>
    <p:extLst>
      <p:ext uri="{BB962C8B-B14F-4D97-AF65-F5344CB8AC3E}">
        <p14:creationId xmlns:p14="http://schemas.microsoft.com/office/powerpoint/2010/main" val="3340568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0" fill="hold"/>
                                        <p:tgtEl>
                                          <p:spTgt spid="340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0" fill="hold"/>
                                        <p:tgtEl>
                                          <p:spTgt spid="340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0" fill="hold"/>
                                        <p:tgtEl>
                                          <p:spTgt spid="3408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9" dur="5000" fill="hold"/>
                                        <p:tgtEl>
                                          <p:spTgt spid="340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" dur="500"/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32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32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4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6" dur="500"/>
                                        <p:tgtEl>
                                          <p:spTgt spid="32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327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 nodeType="clickPar">
                      <p:stCondLst>
                        <p:cond delay="0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6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8" dur="500"/>
                                        <p:tgtEl>
                                          <p:spTgt spid="327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mph" presetSubtype="0" repeatCount="4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6" presetID="4" presetClass="exit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7" dur="500"/>
                                        <p:tgtEl>
                                          <p:spTgt spid="32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773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27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 nodeType="clickPar">
                      <p:stCondLst>
                        <p:cond delay="0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3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4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4" presetClass="entr" presetSubtype="16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0" dur="500"/>
                                        <p:tgtEl>
                                          <p:spTgt spid="327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2" presetID="22" presetClass="emph" presetSubtype="0" repeatCount="4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3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5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66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68" presetID="4" presetClass="exit" presetSubtype="16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9" dur="500"/>
                                        <p:tgtEl>
                                          <p:spTgt spid="32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774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327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 nodeType="clickPar">
                      <p:stCondLst>
                        <p:cond delay="0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6" dur="500"/>
                                        <p:tgtEl>
                                          <p:spTgt spid="327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0" dur="500"/>
                                        <p:tgtEl>
                                          <p:spTgt spid="327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3" dur="5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4" dur="5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5" dur="5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8" presetID="4" presetClass="exit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89" dur="500"/>
                                        <p:tgtEl>
                                          <p:spTgt spid="327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2" presetID="4" presetClass="exit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93" dur="500"/>
                                        <p:tgtEl>
                                          <p:spTgt spid="327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775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340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 nodeType="clickPar">
                      <p:stCondLst>
                        <p:cond delay="0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0" dur="500"/>
                                        <p:tgtEl>
                                          <p:spTgt spid="340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088"/>
                  </p:tgtEl>
                </p:cond>
              </p:nextCondLst>
            </p:seq>
          </p:childTnLst>
        </p:cTn>
      </p:par>
    </p:tnLst>
    <p:bldLst>
      <p:bldP spid="32772" grpId="0"/>
      <p:bldP spid="32773" grpId="0" animBg="1"/>
      <p:bldP spid="32773" grpId="1" animBg="1"/>
      <p:bldP spid="32774" grpId="0" animBg="1"/>
      <p:bldP spid="32774" grpId="1" animBg="1"/>
      <p:bldP spid="32775" grpId="0" animBg="1"/>
      <p:bldP spid="32777" grpId="0" animBg="1"/>
      <p:bldP spid="32777" grpId="1" animBg="1"/>
      <p:bldP spid="32777" grpId="2" animBg="1"/>
      <p:bldP spid="32777" grpId="3" animBg="1"/>
      <p:bldP spid="32777" grpId="4" animBg="1"/>
      <p:bldP spid="32777" grpId="5" animBg="1"/>
      <p:bldP spid="32778" grpId="0" animBg="1"/>
      <p:bldP spid="32778" grpId="1" animBg="1"/>
      <p:bldP spid="32778" grpId="2" animBg="1"/>
      <p:bldP spid="3408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AutoShape 2"/>
          <p:cNvSpPr>
            <a:spLocks noChangeArrowheads="1"/>
          </p:cNvSpPr>
          <p:nvPr/>
        </p:nvSpPr>
        <p:spPr bwMode="auto">
          <a:xfrm>
            <a:off x="341718" y="195453"/>
            <a:ext cx="8863012" cy="659735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A7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rgbClr val="00FF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vi-VN">
              <a:solidFill>
                <a:srgbClr val="FF0000"/>
              </a:solidFill>
              <a:latin typeface="Times New Roman" pitchFamily="18" charset="0"/>
            </a:endParaRPr>
          </a:p>
        </p:txBody>
      </p:sp>
      <p:sp>
        <p:nvSpPr>
          <p:cNvPr id="32771" name="Text Box 3"/>
          <p:cNvSpPr txBox="1">
            <a:spLocks noChangeArrowheads="1"/>
          </p:cNvSpPr>
          <p:nvPr/>
        </p:nvSpPr>
        <p:spPr bwMode="auto">
          <a:xfrm>
            <a:off x="1445096" y="1340768"/>
            <a:ext cx="5791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Chọn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câu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trả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lời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đúng</a:t>
            </a:r>
            <a:endParaRPr lang="en-US" sz="3200" b="1" dirty="0">
              <a:solidFill>
                <a:srgbClr val="008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2772" name="Text Box 4"/>
          <p:cNvSpPr txBox="1">
            <a:spLocks noChangeArrowheads="1"/>
          </p:cNvSpPr>
          <p:nvPr/>
        </p:nvSpPr>
        <p:spPr bwMode="auto">
          <a:xfrm>
            <a:off x="422533" y="2002958"/>
            <a:ext cx="7217087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b="1" u="sng" dirty="0" err="1">
                <a:solidFill>
                  <a:srgbClr val="FF0066"/>
                </a:solidFill>
                <a:latin typeface="Arial"/>
              </a:rPr>
              <a:t>Câu</a:t>
            </a:r>
            <a:r>
              <a:rPr lang="en-US" sz="3200" b="1" u="sng" dirty="0">
                <a:solidFill>
                  <a:srgbClr val="FF0066"/>
                </a:solidFill>
                <a:latin typeface="Arial"/>
              </a:rPr>
              <a:t> </a:t>
            </a:r>
            <a:r>
              <a:rPr lang="en-US" sz="3200" b="1" u="sng" dirty="0" smtClean="0">
                <a:solidFill>
                  <a:srgbClr val="FF0066"/>
                </a:solidFill>
                <a:latin typeface="Arial"/>
              </a:rPr>
              <a:t>3</a:t>
            </a:r>
            <a:r>
              <a:rPr lang="en-US" sz="3200" b="1" dirty="0" smtClean="0">
                <a:solidFill>
                  <a:srgbClr val="FF0066"/>
                </a:solidFill>
                <a:latin typeface="Arial"/>
              </a:rPr>
              <a:t>: </a:t>
            </a:r>
            <a:r>
              <a:rPr lang="en-US" b="1" dirty="0" err="1">
                <a:solidFill>
                  <a:srgbClr val="FF0066"/>
                </a:solidFill>
                <a:latin typeface="Arial"/>
              </a:rPr>
              <a:t>Cây</a:t>
            </a:r>
            <a:r>
              <a:rPr lang="en-US" b="1" dirty="0">
                <a:solidFill>
                  <a:srgbClr val="FF0066"/>
                </a:solidFill>
                <a:latin typeface="Arial"/>
              </a:rPr>
              <a:t> </a:t>
            </a:r>
            <a:r>
              <a:rPr lang="en-US" b="1" dirty="0" err="1" smtClean="0">
                <a:solidFill>
                  <a:srgbClr val="FF0066"/>
                </a:solidFill>
                <a:latin typeface="Arial"/>
              </a:rPr>
              <a:t>có</a:t>
            </a:r>
            <a:r>
              <a:rPr lang="en-US" b="1" dirty="0" smtClean="0">
                <a:solidFill>
                  <a:srgbClr val="FF0066"/>
                </a:solidFill>
                <a:latin typeface="Arial"/>
              </a:rPr>
              <a:t> </a:t>
            </a:r>
            <a:r>
              <a:rPr lang="en-US" b="1" dirty="0" err="1" smtClean="0">
                <a:solidFill>
                  <a:srgbClr val="FF0066"/>
                </a:solidFill>
                <a:latin typeface="Arial"/>
              </a:rPr>
              <a:t>rễ</a:t>
            </a:r>
            <a:r>
              <a:rPr lang="en-US" b="1" dirty="0" smtClean="0">
                <a:solidFill>
                  <a:srgbClr val="FF0066"/>
                </a:solidFill>
                <a:latin typeface="Arial"/>
              </a:rPr>
              <a:t> </a:t>
            </a:r>
            <a:r>
              <a:rPr lang="en-US" b="1" dirty="0" err="1" smtClean="0">
                <a:solidFill>
                  <a:srgbClr val="FF0066"/>
                </a:solidFill>
                <a:latin typeface="Arial"/>
              </a:rPr>
              <a:t>cắm</a:t>
            </a:r>
            <a:r>
              <a:rPr lang="en-US" b="1" dirty="0" smtClean="0">
                <a:solidFill>
                  <a:srgbClr val="FF0066"/>
                </a:solidFill>
                <a:latin typeface="Arial"/>
              </a:rPr>
              <a:t> </a:t>
            </a:r>
            <a:r>
              <a:rPr lang="en-US" b="1" dirty="0" err="1" smtClean="0">
                <a:solidFill>
                  <a:srgbClr val="FF0066"/>
                </a:solidFill>
                <a:latin typeface="Arial"/>
              </a:rPr>
              <a:t>sâu</a:t>
            </a:r>
            <a:r>
              <a:rPr lang="en-US" b="1" dirty="0" smtClean="0">
                <a:solidFill>
                  <a:srgbClr val="FF0066"/>
                </a:solidFill>
                <a:latin typeface="Arial"/>
              </a:rPr>
              <a:t> </a:t>
            </a:r>
            <a:r>
              <a:rPr lang="en-US" b="1" dirty="0" err="1" smtClean="0">
                <a:solidFill>
                  <a:srgbClr val="FF0066"/>
                </a:solidFill>
                <a:latin typeface="Arial"/>
              </a:rPr>
              <a:t>vào</a:t>
            </a:r>
            <a:r>
              <a:rPr lang="en-US" b="1" dirty="0" smtClean="0">
                <a:solidFill>
                  <a:srgbClr val="FF0066"/>
                </a:solidFill>
                <a:latin typeface="Arial"/>
              </a:rPr>
              <a:t> </a:t>
            </a:r>
            <a:r>
              <a:rPr lang="en-US" b="1" dirty="0" err="1" smtClean="0">
                <a:solidFill>
                  <a:srgbClr val="FF0066"/>
                </a:solidFill>
                <a:latin typeface="Arial"/>
              </a:rPr>
              <a:t>bùn</a:t>
            </a:r>
            <a:r>
              <a:rPr lang="en-US" b="1" dirty="0" smtClean="0">
                <a:solidFill>
                  <a:srgbClr val="FF0066"/>
                </a:solidFill>
                <a:latin typeface="Arial"/>
              </a:rPr>
              <a:t> </a:t>
            </a:r>
            <a:r>
              <a:rPr lang="en-US" b="1" dirty="0" err="1" smtClean="0">
                <a:solidFill>
                  <a:srgbClr val="FF0066"/>
                </a:solidFill>
                <a:latin typeface="Arial"/>
              </a:rPr>
              <a:t>dưới</a:t>
            </a:r>
            <a:r>
              <a:rPr lang="en-US" b="1" dirty="0" smtClean="0">
                <a:solidFill>
                  <a:srgbClr val="FF0066"/>
                </a:solidFill>
                <a:latin typeface="Arial"/>
              </a:rPr>
              <a:t> </a:t>
            </a:r>
            <a:r>
              <a:rPr lang="en-US" b="1" dirty="0" err="1" smtClean="0">
                <a:solidFill>
                  <a:srgbClr val="FF0066"/>
                </a:solidFill>
                <a:latin typeface="Arial"/>
              </a:rPr>
              <a:t>đáy</a:t>
            </a:r>
            <a:r>
              <a:rPr lang="en-US" b="1" dirty="0" smtClean="0">
                <a:solidFill>
                  <a:srgbClr val="FF0066"/>
                </a:solidFill>
                <a:latin typeface="Arial"/>
              </a:rPr>
              <a:t> </a:t>
            </a:r>
            <a:r>
              <a:rPr lang="en-US" b="1" dirty="0" err="1" smtClean="0">
                <a:solidFill>
                  <a:srgbClr val="FF0066"/>
                </a:solidFill>
                <a:latin typeface="Arial"/>
              </a:rPr>
              <a:t>nước</a:t>
            </a:r>
            <a:r>
              <a:rPr lang="en-US" b="1" dirty="0" smtClean="0">
                <a:solidFill>
                  <a:srgbClr val="FF0066"/>
                </a:solidFill>
                <a:latin typeface="Arial"/>
              </a:rPr>
              <a:t>:</a:t>
            </a:r>
            <a:endParaRPr lang="en-US" sz="3200" b="1" dirty="0">
              <a:solidFill>
                <a:srgbClr val="FF0066"/>
              </a:solidFill>
              <a:latin typeface="Arial"/>
            </a:endParaRPr>
          </a:p>
        </p:txBody>
      </p:sp>
      <p:sp>
        <p:nvSpPr>
          <p:cNvPr id="32773" name="Text Box 5"/>
          <p:cNvSpPr txBox="1">
            <a:spLocks noChangeArrowheads="1"/>
          </p:cNvSpPr>
          <p:nvPr/>
        </p:nvSpPr>
        <p:spPr bwMode="auto">
          <a:xfrm>
            <a:off x="827584" y="3266286"/>
            <a:ext cx="6215678" cy="588963"/>
          </a:xfrm>
          <a:prstGeom prst="rect">
            <a:avLst/>
          </a:prstGeom>
          <a:gradFill rotWithShape="1">
            <a:gsLst>
              <a:gs pos="0">
                <a:srgbClr val="B9FDB9"/>
              </a:gs>
              <a:gs pos="50000">
                <a:srgbClr val="FFFFCD"/>
              </a:gs>
              <a:gs pos="100000">
                <a:srgbClr val="B9FDB9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FontTx/>
              <a:buAutoNum type="alphaUcPeriod"/>
            </a:pPr>
            <a:r>
              <a:rPr lang="en-US" sz="3200" b="1" dirty="0" err="1">
                <a:solidFill>
                  <a:srgbClr val="FF3300"/>
                </a:solidFill>
              </a:rPr>
              <a:t>Sen</a:t>
            </a:r>
            <a:r>
              <a:rPr lang="en-US" sz="3200" b="1" dirty="0">
                <a:solidFill>
                  <a:srgbClr val="FF3300"/>
                </a:solidFill>
              </a:rPr>
              <a:t>, </a:t>
            </a:r>
            <a:r>
              <a:rPr lang="en-US" sz="3200" b="1" dirty="0" err="1">
                <a:solidFill>
                  <a:srgbClr val="FF3300"/>
                </a:solidFill>
              </a:rPr>
              <a:t>bèo</a:t>
            </a:r>
            <a:r>
              <a:rPr lang="en-US" sz="3200" b="1" dirty="0">
                <a:solidFill>
                  <a:srgbClr val="FF3300"/>
                </a:solidFill>
              </a:rPr>
              <a:t> </a:t>
            </a:r>
            <a:r>
              <a:rPr lang="en-US" sz="3200" b="1" dirty="0" err="1">
                <a:solidFill>
                  <a:srgbClr val="FF3300"/>
                </a:solidFill>
              </a:rPr>
              <a:t>lục</a:t>
            </a:r>
            <a:r>
              <a:rPr lang="en-US" sz="3200" b="1" dirty="0">
                <a:solidFill>
                  <a:srgbClr val="FF3300"/>
                </a:solidFill>
              </a:rPr>
              <a:t> </a:t>
            </a:r>
            <a:r>
              <a:rPr lang="en-US" sz="3200" b="1" dirty="0" err="1">
                <a:solidFill>
                  <a:srgbClr val="FF3300"/>
                </a:solidFill>
              </a:rPr>
              <a:t>bình</a:t>
            </a:r>
            <a:r>
              <a:rPr lang="en-US" sz="3200" b="1" dirty="0">
                <a:solidFill>
                  <a:srgbClr val="FF3300"/>
                </a:solidFill>
              </a:rPr>
              <a:t>, </a:t>
            </a:r>
            <a:r>
              <a:rPr lang="en-US" sz="3200" b="1" dirty="0" err="1">
                <a:solidFill>
                  <a:srgbClr val="FF3300"/>
                </a:solidFill>
              </a:rPr>
              <a:t>bèo</a:t>
            </a:r>
            <a:r>
              <a:rPr lang="en-US" sz="3200" b="1" dirty="0">
                <a:solidFill>
                  <a:srgbClr val="FF3300"/>
                </a:solidFill>
              </a:rPr>
              <a:t> </a:t>
            </a:r>
            <a:r>
              <a:rPr lang="en-US" sz="3200" b="1" dirty="0" err="1">
                <a:solidFill>
                  <a:srgbClr val="FF3300"/>
                </a:solidFill>
              </a:rPr>
              <a:t>cái</a:t>
            </a:r>
            <a:endParaRPr lang="en-US" sz="3200" b="1" dirty="0">
              <a:solidFill>
                <a:srgbClr val="FF3300"/>
              </a:solidFill>
            </a:endParaRP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827584" y="3960054"/>
            <a:ext cx="6215678" cy="1077218"/>
          </a:xfrm>
          <a:prstGeom prst="rect">
            <a:avLst/>
          </a:prstGeom>
          <a:gradFill rotWithShape="1">
            <a:gsLst>
              <a:gs pos="0">
                <a:srgbClr val="BAFCAA"/>
              </a:gs>
              <a:gs pos="50000">
                <a:srgbClr val="FFFFCD"/>
              </a:gs>
              <a:gs pos="100000">
                <a:srgbClr val="BAFCAA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dirty="0">
                <a:solidFill>
                  <a:srgbClr val="FF3300"/>
                </a:solidFill>
                <a:latin typeface="Arial"/>
              </a:rPr>
              <a:t>B</a:t>
            </a:r>
            <a:r>
              <a:rPr lang="en-US" sz="3200" b="1" dirty="0">
                <a:solidFill>
                  <a:srgbClr val="FF3300"/>
                </a:solidFill>
                <a:latin typeface="Arial"/>
              </a:rPr>
              <a:t>. </a:t>
            </a:r>
            <a:r>
              <a:rPr lang="en-US" sz="3200" b="1" dirty="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Rau </a:t>
            </a:r>
            <a:r>
              <a:rPr lang="en-US" sz="3200" b="1" dirty="0" err="1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cần</a:t>
            </a:r>
            <a:r>
              <a:rPr lang="en-US" sz="3200" b="1" dirty="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3200" b="1" dirty="0" err="1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rau</a:t>
            </a:r>
            <a:r>
              <a:rPr lang="en-US" sz="3200" b="1" dirty="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muống</a:t>
            </a:r>
            <a:r>
              <a:rPr lang="en-US" sz="3200" b="1" dirty="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3200" b="1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3200" b="1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lục</a:t>
            </a:r>
            <a:r>
              <a:rPr lang="en-US" sz="3200" b="1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bình</a:t>
            </a:r>
            <a:endParaRPr lang="en-US" sz="3200" dirty="0">
              <a:solidFill>
                <a:srgbClr val="FF3300"/>
              </a:solidFill>
              <a:latin typeface="Arial"/>
            </a:endParaRPr>
          </a:p>
        </p:txBody>
      </p:sp>
      <p:sp>
        <p:nvSpPr>
          <p:cNvPr id="32775" name="Text Box 7"/>
          <p:cNvSpPr txBox="1">
            <a:spLocks noChangeArrowheads="1"/>
          </p:cNvSpPr>
          <p:nvPr/>
        </p:nvSpPr>
        <p:spPr bwMode="auto">
          <a:xfrm>
            <a:off x="846430" y="5157192"/>
            <a:ext cx="6215678" cy="1077218"/>
          </a:xfrm>
          <a:prstGeom prst="rect">
            <a:avLst/>
          </a:prstGeom>
          <a:gradFill rotWithShape="1">
            <a:gsLst>
              <a:gs pos="0">
                <a:srgbClr val="B9FDB9"/>
              </a:gs>
              <a:gs pos="50000">
                <a:srgbClr val="FFFFCD"/>
              </a:gs>
              <a:gs pos="100000">
                <a:srgbClr val="B9FDB9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b="1" dirty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C. </a:t>
            </a:r>
            <a:r>
              <a:rPr lang="en-US" sz="3200" b="1" dirty="0" err="1">
                <a:solidFill>
                  <a:srgbClr val="FF3300"/>
                </a:solidFill>
                <a:latin typeface="Arial"/>
              </a:rPr>
              <a:t>Sen</a:t>
            </a:r>
            <a:r>
              <a:rPr lang="en-US" sz="3200" b="1" dirty="0">
                <a:solidFill>
                  <a:srgbClr val="FF3300"/>
                </a:solidFill>
                <a:latin typeface="Arial"/>
              </a:rPr>
              <a:t>, </a:t>
            </a:r>
            <a:r>
              <a:rPr lang="en-US" sz="3200" b="1" dirty="0" err="1">
                <a:solidFill>
                  <a:srgbClr val="FF3300"/>
                </a:solidFill>
                <a:latin typeface="Arial"/>
              </a:rPr>
              <a:t>súng</a:t>
            </a:r>
            <a:r>
              <a:rPr lang="en-US" sz="3200" b="1" dirty="0">
                <a:solidFill>
                  <a:srgbClr val="FF3300"/>
                </a:solidFill>
                <a:latin typeface="Arial"/>
              </a:rPr>
              <a:t>, </a:t>
            </a:r>
            <a:r>
              <a:rPr lang="en-US" sz="3200" b="1" dirty="0" err="1">
                <a:solidFill>
                  <a:srgbClr val="FF3300"/>
                </a:solidFill>
                <a:latin typeface="Arial"/>
              </a:rPr>
              <a:t>lúa</a:t>
            </a:r>
            <a:r>
              <a:rPr lang="en-US" sz="3200" b="1" dirty="0">
                <a:solidFill>
                  <a:srgbClr val="FF3300"/>
                </a:solidFill>
                <a:latin typeface="Arial"/>
              </a:rPr>
              <a:t> </a:t>
            </a:r>
            <a:r>
              <a:rPr lang="en-US" sz="3200" b="1" dirty="0" err="1">
                <a:solidFill>
                  <a:srgbClr val="FF3300"/>
                </a:solidFill>
                <a:latin typeface="Arial"/>
              </a:rPr>
              <a:t>nước</a:t>
            </a:r>
            <a:r>
              <a:rPr lang="en-US" sz="3200" b="1" dirty="0">
                <a:solidFill>
                  <a:srgbClr val="FF3300"/>
                </a:solidFill>
                <a:latin typeface="Arial"/>
              </a:rPr>
              <a:t>, </a:t>
            </a:r>
            <a:r>
              <a:rPr lang="en-US" sz="3200" b="1" dirty="0" err="1">
                <a:solidFill>
                  <a:srgbClr val="FF3300"/>
                </a:solidFill>
                <a:latin typeface="Arial"/>
              </a:rPr>
              <a:t>rau</a:t>
            </a:r>
            <a:r>
              <a:rPr lang="en-US" sz="3200" b="1" dirty="0">
                <a:solidFill>
                  <a:srgbClr val="FF3300"/>
                </a:solidFill>
                <a:latin typeface="Arial"/>
              </a:rPr>
              <a:t> </a:t>
            </a:r>
            <a:r>
              <a:rPr lang="en-US" sz="3200" b="1" dirty="0" err="1" smtClean="0">
                <a:solidFill>
                  <a:srgbClr val="FF3300"/>
                </a:solidFill>
                <a:latin typeface="Arial"/>
              </a:rPr>
              <a:t>muống</a:t>
            </a:r>
            <a:endParaRPr lang="en-US" sz="3200" dirty="0">
              <a:solidFill>
                <a:srgbClr val="FF3300"/>
              </a:solidFill>
              <a:latin typeface="Arial"/>
            </a:endParaRPr>
          </a:p>
        </p:txBody>
      </p:sp>
      <p:pic>
        <p:nvPicPr>
          <p:cNvPr id="32776" name="Picture 8" descr="daisy_button_red_hb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7750" y="5448300"/>
            <a:ext cx="1409700" cy="140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7" name="Cloud"/>
          <p:cNvSpPr>
            <a:spLocks noChangeAspect="1" noEditPoints="1" noChangeArrowheads="1"/>
          </p:cNvSpPr>
          <p:nvPr/>
        </p:nvSpPr>
        <p:spPr bwMode="auto">
          <a:xfrm>
            <a:off x="2109312" y="1113182"/>
            <a:ext cx="4933950" cy="839787"/>
          </a:xfrm>
          <a:custGeom>
            <a:avLst/>
            <a:gdLst>
              <a:gd name="T0" fmla="*/ 15304 w 21600"/>
              <a:gd name="T1" fmla="*/ 419894 h 21600"/>
              <a:gd name="T2" fmla="*/ 2466975 w 21600"/>
              <a:gd name="T3" fmla="*/ 838893 h 21600"/>
              <a:gd name="T4" fmla="*/ 4929838 w 21600"/>
              <a:gd name="T5" fmla="*/ 419894 h 21600"/>
              <a:gd name="T6" fmla="*/ 2466975 w 21600"/>
              <a:gd name="T7" fmla="*/ 4801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977 w 21600"/>
              <a:gd name="T13" fmla="*/ 3262 h 21600"/>
              <a:gd name="T14" fmla="*/ 17087 w 21600"/>
              <a:gd name="T15" fmla="*/ 1733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lnTo>
                  <a:pt x="1949" y="7180"/>
                </a:ln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D6FDA1"/>
          </a:solidFill>
          <a:ln w="9525">
            <a:solidFill>
              <a:srgbClr val="66CC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FF"/>
                </a:solidFill>
              </a:rPr>
              <a:t>Sai rồi</a:t>
            </a:r>
          </a:p>
        </p:txBody>
      </p:sp>
      <p:sp>
        <p:nvSpPr>
          <p:cNvPr id="32778" name="Cloud"/>
          <p:cNvSpPr>
            <a:spLocks noChangeAspect="1" noEditPoints="1" noChangeArrowheads="1"/>
          </p:cNvSpPr>
          <p:nvPr/>
        </p:nvSpPr>
        <p:spPr bwMode="auto">
          <a:xfrm>
            <a:off x="1680687" y="1092995"/>
            <a:ext cx="5791200" cy="876300"/>
          </a:xfrm>
          <a:custGeom>
            <a:avLst/>
            <a:gdLst>
              <a:gd name="T0" fmla="*/ 17963 w 21600"/>
              <a:gd name="T1" fmla="*/ 438150 h 21600"/>
              <a:gd name="T2" fmla="*/ 2895600 w 21600"/>
              <a:gd name="T3" fmla="*/ 875367 h 21600"/>
              <a:gd name="T4" fmla="*/ 5786374 w 21600"/>
              <a:gd name="T5" fmla="*/ 438150 h 21600"/>
              <a:gd name="T6" fmla="*/ 2895600 w 21600"/>
              <a:gd name="T7" fmla="*/ 50103 h 21600"/>
              <a:gd name="T8" fmla="*/ 0 60000 65536"/>
              <a:gd name="T9" fmla="*/ 0 60000 65536"/>
              <a:gd name="T10" fmla="*/ 0 60000 65536"/>
              <a:gd name="T11" fmla="*/ 0 60000 65536"/>
              <a:gd name="T12" fmla="*/ 2977 w 21600"/>
              <a:gd name="T13" fmla="*/ 3262 h 21600"/>
              <a:gd name="T14" fmla="*/ 17087 w 21600"/>
              <a:gd name="T15" fmla="*/ 1733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lnTo>
                  <a:pt x="1949" y="7180"/>
                </a:ln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FF9900"/>
          </a:solidFill>
          <a:ln w="9525">
            <a:solidFill>
              <a:srgbClr val="FF505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 dirty="0" err="1">
                <a:solidFill>
                  <a:srgbClr val="0000FF"/>
                </a:solidFill>
              </a:rPr>
              <a:t>Chúc</a:t>
            </a:r>
            <a:r>
              <a:rPr lang="en-US" sz="3200" b="1" dirty="0">
                <a:solidFill>
                  <a:srgbClr val="0000FF"/>
                </a:solidFill>
              </a:rPr>
              <a:t> </a:t>
            </a:r>
            <a:r>
              <a:rPr lang="en-US" sz="3200" b="1" dirty="0" err="1">
                <a:solidFill>
                  <a:srgbClr val="0000FF"/>
                </a:solidFill>
              </a:rPr>
              <a:t>mừng</a:t>
            </a:r>
            <a:r>
              <a:rPr lang="en-US" sz="3200" b="1" dirty="0">
                <a:solidFill>
                  <a:srgbClr val="0000FF"/>
                </a:solidFill>
              </a:rPr>
              <a:t> </a:t>
            </a:r>
            <a:r>
              <a:rPr lang="en-US" sz="3200" b="1" dirty="0" err="1">
                <a:solidFill>
                  <a:srgbClr val="0000FF"/>
                </a:solidFill>
              </a:rPr>
              <a:t>bạn</a:t>
            </a:r>
            <a:endParaRPr lang="en-US" sz="3200" b="1" dirty="0">
              <a:solidFill>
                <a:srgbClr val="0000FF"/>
              </a:solidFill>
            </a:endParaRPr>
          </a:p>
        </p:txBody>
      </p:sp>
      <p:grpSp>
        <p:nvGrpSpPr>
          <p:cNvPr id="32779" name="Group 11"/>
          <p:cNvGrpSpPr>
            <a:grpSpLocks/>
          </p:cNvGrpSpPr>
          <p:nvPr/>
        </p:nvGrpSpPr>
        <p:grpSpPr bwMode="auto">
          <a:xfrm>
            <a:off x="7315200" y="1676400"/>
            <a:ext cx="1524000" cy="2093913"/>
            <a:chOff x="777" y="537"/>
            <a:chExt cx="1547" cy="2718"/>
          </a:xfrm>
        </p:grpSpPr>
        <p:sp>
          <p:nvSpPr>
            <p:cNvPr id="32783" name="Text Box 12"/>
            <p:cNvSpPr txBox="1">
              <a:spLocks noChangeArrowheads="1"/>
            </p:cNvSpPr>
            <p:nvPr/>
          </p:nvSpPr>
          <p:spPr bwMode="auto">
            <a:xfrm>
              <a:off x="1019" y="603"/>
              <a:ext cx="187" cy="5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vi-VN" sz="2400" b="1">
                <a:solidFill>
                  <a:srgbClr val="000000"/>
                </a:solidFill>
              </a:endParaRPr>
            </a:p>
          </p:txBody>
        </p:sp>
        <p:grpSp>
          <p:nvGrpSpPr>
            <p:cNvPr id="32784" name="Group 1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33890" name="Freeform 1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1" name="Freeform 1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2" name="Freeform 1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3" name="Freeform 1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4" name="Freeform 1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5" name="Freeform 1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6" name="Freeform 2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7" name="Freeform 2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8" name="Freeform 2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9" name="Freeform 2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0" name="Freeform 2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1" name="Freeform 2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2" name="Freeform 2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3" name="Freeform 2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4" name="Freeform 2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5" name="Freeform 2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6" name="Freeform 3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7" name="Freeform 3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8" name="Freeform 3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9" name="Freeform 3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0" name="Freeform 3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1" name="Freeform 3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2" name="Freeform 3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3" name="Freeform 3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4" name="Freeform 3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5" name="Freeform 3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6" name="Freeform 4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7" name="Freeform 4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8" name="Freeform 4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9" name="Freeform 4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0" name="Freeform 4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1" name="Freeform 4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2" name="Freeform 4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3" name="Freeform 4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4" name="Freeform 4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5" name="Freeform 4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6" name="Freeform 5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7" name="Freeform 5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8" name="Freeform 5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9" name="Freeform 5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0" name="Freeform 5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1" name="Freeform 5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2" name="Freeform 5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3" name="Freeform 5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4" name="Freeform 5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5" name="Freeform 5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6" name="Freeform 6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7" name="Freeform 6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8" name="Freeform 6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9" name="Freeform 6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0" name="Freeform 6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1" name="Freeform 6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2" name="Freeform 6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3" name="Freeform 6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4" name="Freeform 6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5" name="Freeform 6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6" name="Freeform 7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7" name="Freeform 7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8" name="Freeform 7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9" name="Freeform 7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0" name="Freeform 7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1" name="Freeform 7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2" name="Freeform 7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3" name="Freeform 7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4" name="Freeform 7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5" name="Freeform 7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6" name="Freeform 8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7" name="Freeform 8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8" name="Freeform 8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9" name="Freeform 8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0" name="Freeform 8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1" name="Freeform 8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2" name="Freeform 8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3" name="Freeform 8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4" name="Freeform 8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5" name="Freeform 8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6" name="Freeform 9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7" name="Freeform 9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8" name="Freeform 9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9" name="Freeform 9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0" name="Freeform 9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1" name="Freeform 9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2" name="Freeform 9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3" name="Freeform 9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4" name="Freeform 9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5" name="Freeform 9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6" name="Freeform 10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7" name="Freeform 10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8" name="Freeform 10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9" name="Freeform 10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0" name="Freeform 10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1" name="Freeform 10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2" name="Freeform 10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3" name="Freeform 10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4" name="Freeform 10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5" name="Freeform 10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6" name="Freeform 11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7" name="Freeform 11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8" name="Freeform 11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9" name="Freeform 11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0" name="Freeform 11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1" name="Freeform 11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2" name="Freeform 11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3" name="Freeform 11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4" name="Freeform 11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5" name="Freeform 11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6" name="Freeform 12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7" name="Freeform 12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8" name="Freeform 12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9" name="Freeform 12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0" name="Freeform 12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1" name="Freeform 12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2" name="Freeform 12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3" name="Freeform 12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4" name="Freeform 12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5" name="Freeform 12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6" name="Freeform 13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7" name="Freeform 13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8" name="Freeform 13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9" name="Freeform 13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0" name="Freeform 13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1" name="Freeform 13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2" name="Freeform 13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3" name="Freeform 13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4" name="Freeform 13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5" name="Freeform 13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6" name="Freeform 14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7" name="Freeform 14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8" name="Freeform 14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9" name="Freeform 14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0" name="Freeform 14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1" name="Freeform 14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2" name="Freeform 14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3" name="Freeform 14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4" name="Freeform 14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5" name="Freeform 14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6" name="Freeform 15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7" name="Freeform 15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8" name="Freeform 15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9" name="Freeform 15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0" name="Freeform 15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1" name="Freeform 15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2" name="Freeform 15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3" name="Freeform 15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4" name="Freeform 15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5" name="Freeform 15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6" name="Freeform 16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7" name="Freeform 16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8" name="Freeform 16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9" name="Freeform 16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0" name="Freeform 16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1" name="Freeform 16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2" name="Freeform 16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3" name="Freeform 16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4" name="Freeform 16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5" name="Freeform 16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6" name="Freeform 17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7" name="Freeform 17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8" name="Freeform 17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9" name="Freeform 17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0" name="Freeform 17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1" name="Freeform 17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2" name="Freeform 17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3" name="Freeform 17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4" name="Freeform 17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5" name="Freeform 17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6" name="Freeform 18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7" name="Freeform 18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8" name="Freeform 18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9" name="Freeform 18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0" name="Freeform 18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1" name="Freeform 18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2" name="Freeform 18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3" name="Freeform 18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4" name="Freeform 18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5" name="Freeform 18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6" name="Freeform 19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7" name="Freeform 19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8" name="Freeform 19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9" name="Freeform 19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0" name="Freeform 19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1" name="Freeform 19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2" name="Freeform 19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3" name="Freeform 19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4" name="Freeform 19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5" name="Freeform 19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6" name="Freeform 20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7" name="Freeform 20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8" name="Freeform 20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9" name="Freeform 20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0" name="Freeform 20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1" name="Freeform 20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2" name="Freeform 20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3" name="Freeform 20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4" name="Freeform 20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5" name="Freeform 20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6" name="Freeform 21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" name="Freeform 21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" name="Freeform 21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" name="Freeform 21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2785" name="Group 21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33690" name="Freeform 21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1" name="Freeform 21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2" name="Freeform 21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3" name="Freeform 21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4" name="Freeform 21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5" name="Freeform 22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6" name="Freeform 22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7" name="Freeform 22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8" name="Freeform 22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9" name="Freeform 22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0" name="Freeform 22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1" name="Freeform 22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2" name="Freeform 22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3" name="Freeform 22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4" name="Freeform 22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5" name="Freeform 23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6" name="Freeform 23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7" name="Freeform 23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8" name="Freeform 23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9" name="Freeform 23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0" name="Freeform 23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1" name="Freeform 23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2" name="Freeform 23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3" name="Freeform 23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4" name="Freeform 23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5" name="Freeform 24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6" name="Freeform 24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7" name="Freeform 24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8" name="Freeform 24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9" name="Freeform 24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0" name="Freeform 24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1" name="Freeform 24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2" name="Freeform 24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3" name="Freeform 24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4" name="Freeform 24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5" name="Freeform 25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6" name="Freeform 25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7" name="Freeform 25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8" name="Freeform 25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9" name="Freeform 25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0" name="Freeform 25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1" name="Freeform 25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2" name="Freeform 25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3" name="Freeform 25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4" name="Freeform 25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5" name="Freeform 26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6" name="Freeform 26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7" name="Freeform 26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8" name="Freeform 26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9" name="Freeform 26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0" name="Freeform 26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1" name="Freeform 26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2" name="Freeform 26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3" name="Freeform 26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4" name="Freeform 26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5" name="Freeform 27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6" name="Freeform 27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7" name="Freeform 27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8" name="Freeform 27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9" name="Freeform 27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0" name="Freeform 27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1" name="Freeform 27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2" name="Freeform 27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3" name="Freeform 27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4" name="Freeform 27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5" name="Freeform 28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6" name="Freeform 28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7" name="Freeform 28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8" name="Freeform 28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59" name="Freeform 28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0" name="Freeform 28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1" name="Freeform 28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2" name="Freeform 28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3" name="Freeform 28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4" name="Freeform 28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5" name="Freeform 29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6" name="Freeform 29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7" name="Freeform 29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8" name="Freeform 29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9" name="Freeform 29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0" name="Freeform 29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1" name="Freeform 29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2" name="Freeform 29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3" name="Freeform 29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4" name="Freeform 29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5" name="Freeform 30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6" name="Freeform 30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7" name="Freeform 30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8" name="Freeform 30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9" name="Freeform 30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0" name="Freeform 30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1" name="Freeform 30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2" name="Freeform 30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3" name="Freeform 30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4" name="Freeform 30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5" name="Freeform 31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6" name="Freeform 31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7" name="Freeform 31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8" name="Freeform 31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9" name="Freeform 31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0" name="Freeform 31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1" name="Freeform 31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2" name="Freeform 31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3" name="Freeform 31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4" name="Freeform 31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5" name="Freeform 32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6" name="Freeform 32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7" name="Freeform 32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8" name="Freeform 32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9" name="Freeform 32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0" name="Freeform 32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1" name="Freeform 32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2" name="Freeform 32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3" name="Freeform 32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4" name="Freeform 32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5" name="Freeform 33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6" name="Freeform 33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7" name="Freeform 33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8" name="Freeform 33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9" name="Freeform 33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0" name="Freeform 33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1" name="Freeform 33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2" name="Freeform 33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3" name="Freeform 33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4" name="Freeform 33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5" name="Freeform 34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6" name="Freeform 34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7" name="Freeform 34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8" name="Freeform 34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9" name="Freeform 34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0" name="Freeform 34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1" name="Freeform 34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2" name="Freeform 34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3" name="Freeform 34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4" name="Freeform 34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5" name="Freeform 35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6" name="Freeform 35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7" name="Freeform 35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8" name="Freeform 35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9" name="Freeform 35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0" name="Freeform 35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1" name="Freeform 35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2" name="Freeform 35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3" name="Freeform 35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4" name="Freeform 35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5" name="Freeform 36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6" name="Freeform 36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7" name="Freeform 36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8" name="Freeform 36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9" name="Freeform 36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0" name="Freeform 36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1" name="Freeform 36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2" name="Freeform 36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3" name="Freeform 36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4" name="Freeform 36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5" name="Freeform 37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6" name="Freeform 37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7" name="Freeform 37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8" name="Freeform 37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9" name="Freeform 37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0" name="Freeform 37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1" name="Freeform 37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2" name="Freeform 37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3" name="Freeform 37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4" name="Freeform 37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5" name="Freeform 38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6" name="Freeform 38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7" name="Freeform 38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8" name="Freeform 38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9" name="Freeform 38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0" name="Freeform 38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1" name="Freeform 38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2" name="Freeform 38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3" name="Freeform 38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4" name="Freeform 38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5" name="Freeform 39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6" name="Freeform 39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7" name="Freeform 39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8" name="Freeform 39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9" name="Freeform 39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0" name="Freeform 39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1" name="Freeform 39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2" name="Freeform 39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3" name="Freeform 39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4" name="Freeform 39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5" name="Freeform 40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6" name="Freeform 40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7" name="Freeform 40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8" name="Freeform 40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9" name="Freeform 40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0" name="Freeform 40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1" name="Freeform 40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2" name="Freeform 40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3" name="Freeform 40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4" name="Freeform 40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5" name="Freeform 41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6" name="Freeform 41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7" name="Freeform 41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8" name="Freeform 41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9" name="Freeform 41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2786" name="Group 41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33490" name="Freeform 41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1" name="Freeform 41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2" name="Freeform 41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3" name="Freeform 41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4" name="Freeform 42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5" name="Freeform 42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6" name="Freeform 42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7" name="Freeform 42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8" name="Freeform 42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9" name="Freeform 42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0" name="Freeform 42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1" name="Freeform 42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2" name="Freeform 42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3" name="Freeform 42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4" name="Freeform 43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5" name="Freeform 43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6" name="Freeform 43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7" name="Freeform 43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8" name="Freeform 43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9" name="Freeform 43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0" name="Freeform 43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1" name="Freeform 43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2" name="Freeform 43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3" name="Freeform 43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4" name="Freeform 44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5" name="Freeform 44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6" name="Freeform 44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7" name="Freeform 44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8" name="Freeform 44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9" name="Freeform 44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0" name="Freeform 44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1" name="Freeform 44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2" name="Freeform 44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3" name="Freeform 44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4" name="Freeform 45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5" name="Freeform 45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6" name="Freeform 45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7" name="Freeform 45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8" name="Freeform 45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9" name="Freeform 45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0" name="Freeform 45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1" name="Freeform 45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2" name="Freeform 45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3" name="Freeform 45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4" name="Freeform 46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5" name="Freeform 46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6" name="Freeform 46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7" name="Freeform 46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8" name="Freeform 46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9" name="Freeform 46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0" name="Freeform 46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1" name="Freeform 46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2" name="Freeform 46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3" name="Freeform 46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4" name="Freeform 47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5" name="Freeform 47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6" name="Freeform 47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7" name="Freeform 47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8" name="Freeform 47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9" name="Freeform 47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0" name="Freeform 47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1" name="Freeform 47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2" name="Freeform 47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3" name="Freeform 47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4" name="Freeform 48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5" name="Freeform 48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6" name="Freeform 48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7" name="Freeform 48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8" name="Freeform 48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9" name="Freeform 48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0" name="Freeform 48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1" name="Freeform 48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2" name="Freeform 48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3" name="Freeform 48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4" name="Freeform 49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5" name="Freeform 49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6" name="Freeform 49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7" name="Freeform 49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8" name="Freeform 49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9" name="Freeform 49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0" name="Freeform 49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1" name="Freeform 49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2" name="Freeform 49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3" name="Freeform 49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4" name="Freeform 50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5" name="Freeform 50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6" name="Freeform 50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7" name="Freeform 50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8" name="Freeform 50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9" name="Freeform 50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0" name="Freeform 50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1" name="Freeform 50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2" name="Freeform 50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3" name="Freeform 50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4" name="Freeform 51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5" name="Freeform 51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6" name="Freeform 51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7" name="Freeform 51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8" name="Freeform 51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9" name="Freeform 51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0" name="Freeform 51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1" name="Freeform 51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2" name="Freeform 51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3" name="Freeform 51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4" name="Freeform 52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5" name="Freeform 52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6" name="Freeform 52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7" name="Freeform 52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8" name="Freeform 52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9" name="Freeform 52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0" name="Freeform 52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1" name="Freeform 52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2" name="Freeform 52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3" name="Freeform 52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4" name="Freeform 53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5" name="Freeform 53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6" name="Freeform 53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7" name="Freeform 53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8" name="Freeform 53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9" name="Freeform 53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0" name="Freeform 53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1" name="Freeform 53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2" name="Freeform 53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3" name="Freeform 53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4" name="Freeform 54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5" name="Freeform 54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6" name="Freeform 54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7" name="Freeform 54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8" name="Freeform 54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9" name="Freeform 54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0" name="Freeform 54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1" name="Freeform 54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2" name="Freeform 54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3" name="Freeform 54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4" name="Freeform 55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5" name="Freeform 55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6" name="Freeform 55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7" name="Freeform 55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8" name="Freeform 55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9" name="Freeform 55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0" name="Freeform 55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1" name="Freeform 55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2" name="Freeform 55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3" name="Freeform 55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4" name="Freeform 56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5" name="Freeform 56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6" name="Freeform 56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7" name="Freeform 56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8" name="Freeform 56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9" name="Freeform 56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0" name="Freeform 56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1" name="Freeform 56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2" name="Freeform 56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3" name="Freeform 56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4" name="Freeform 57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5" name="Freeform 57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6" name="Freeform 57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7" name="Freeform 57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8" name="Freeform 57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9" name="Freeform 57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0" name="Freeform 57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1" name="Freeform 57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2" name="Freeform 57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3" name="Freeform 57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4" name="Freeform 58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5" name="Freeform 58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6" name="Freeform 58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7" name="Freeform 58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8" name="Freeform 58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9" name="Freeform 58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0" name="Freeform 58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1" name="Freeform 58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2" name="Freeform 58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3" name="Freeform 58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4" name="Freeform 59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5" name="Freeform 59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6" name="Freeform 59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7" name="Freeform 59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8" name="Freeform 59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9" name="Freeform 59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0" name="Freeform 59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1" name="Freeform 59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2" name="Freeform 59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3" name="Freeform 59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4" name="Freeform 60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5" name="Freeform 60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6" name="Freeform 60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7" name="Freeform 60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8" name="Freeform 60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9" name="Freeform 60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0" name="Freeform 60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1" name="Freeform 60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2" name="Freeform 60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3" name="Freeform 60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4" name="Freeform 61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5" name="Freeform 61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6" name="Freeform 61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7" name="Freeform 61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8" name="Freeform 61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9" name="Freeform 61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2787" name="Group 61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33290" name="Freeform 61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1" name="Freeform 61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2" name="Freeform 61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3" name="Freeform 62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4" name="Freeform 62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5" name="Freeform 62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6" name="Freeform 62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7" name="Freeform 62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8" name="Freeform 62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9" name="Freeform 62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0" name="Freeform 62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1" name="Freeform 62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2" name="Freeform 62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3" name="Freeform 63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4" name="Freeform 63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5" name="Freeform 63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6" name="Freeform 63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7" name="Freeform 63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8" name="Freeform 63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9" name="Freeform 63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0" name="Freeform 63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1" name="Freeform 63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2" name="Freeform 63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3" name="Freeform 64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4" name="Freeform 64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5" name="Freeform 64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6" name="Freeform 64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7" name="Freeform 64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8" name="Freeform 64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9" name="Freeform 64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0" name="Freeform 64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1" name="Freeform 64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2" name="Freeform 64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3" name="Freeform 65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4" name="Freeform 65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5" name="Freeform 65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6" name="Freeform 65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7" name="Freeform 65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8" name="Freeform 65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9" name="Freeform 65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0" name="Freeform 65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1" name="Freeform 65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2" name="Freeform 65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3" name="Freeform 66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4" name="Freeform 66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5" name="Freeform 66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6" name="Freeform 66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7" name="Freeform 66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8" name="Freeform 66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9" name="Freeform 66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0" name="Freeform 66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1" name="Freeform 66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2" name="Freeform 66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3" name="Freeform 67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4" name="Freeform 67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5" name="Freeform 67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6" name="Freeform 67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7" name="Freeform 67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8" name="Freeform 67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9" name="Freeform 67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0" name="Freeform 67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1" name="Freeform 67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2" name="Freeform 67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3" name="Freeform 68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4" name="Freeform 68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5" name="Freeform 68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6" name="Freeform 68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7" name="Freeform 68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8" name="Freeform 68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9" name="Freeform 68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0" name="Freeform 68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1" name="Freeform 68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2" name="Freeform 68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3" name="Freeform 69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4" name="Freeform 69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5" name="Freeform 69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6" name="Freeform 69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7" name="Freeform 69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8" name="Freeform 69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9" name="Freeform 69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0" name="Freeform 69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1" name="Freeform 69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2" name="Freeform 69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3" name="Freeform 70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4" name="Freeform 70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5" name="Freeform 70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6" name="Freeform 70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7" name="Freeform 70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8" name="Freeform 70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9" name="Freeform 70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0" name="Freeform 70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1" name="Freeform 70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2" name="Freeform 70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3" name="Freeform 71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4" name="Freeform 71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5" name="Freeform 71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6" name="Freeform 71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7" name="Freeform 71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8" name="Freeform 71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9" name="Freeform 71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0" name="Freeform 71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1" name="Freeform 71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2" name="Freeform 71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3" name="Freeform 72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4" name="Freeform 72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5" name="Freeform 72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6" name="Freeform 72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7" name="Freeform 72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8" name="Freeform 72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9" name="Freeform 72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0" name="Freeform 72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1" name="Freeform 72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2" name="Freeform 72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3" name="Freeform 73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4" name="Freeform 73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5" name="Freeform 73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6" name="Freeform 73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7" name="Freeform 73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8" name="Freeform 73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9" name="Freeform 73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0" name="Freeform 73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1" name="Freeform 73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2" name="Freeform 73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3" name="Freeform 74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4" name="Freeform 74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5" name="Freeform 74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6" name="Freeform 74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7" name="Freeform 74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8" name="Freeform 74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9" name="Freeform 74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0" name="Freeform 74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1" name="Freeform 74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2" name="Freeform 74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3" name="Freeform 75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4" name="Freeform 75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5" name="Freeform 75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6" name="Freeform 75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7" name="Freeform 75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8" name="Freeform 75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9" name="Freeform 75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0" name="Freeform 75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1" name="Freeform 75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2" name="Freeform 75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3" name="Freeform 76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4" name="Freeform 76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5" name="Freeform 76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6" name="Freeform 76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7" name="Freeform 76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8" name="Freeform 76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9" name="Freeform 76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0" name="Freeform 76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1" name="Freeform 76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2" name="Freeform 76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3" name="Freeform 77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4" name="Freeform 77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5" name="Freeform 77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6" name="Freeform 77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7" name="Freeform 77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8" name="Freeform 77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9" name="Freeform 77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0" name="Freeform 77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1" name="Freeform 77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2" name="Freeform 77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3" name="Freeform 78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4" name="Freeform 78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5" name="Freeform 78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6" name="Freeform 78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7" name="Freeform 78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8" name="Freeform 78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9" name="Freeform 78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0" name="Freeform 78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1" name="Freeform 78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2" name="Freeform 78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3" name="Freeform 79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4" name="Freeform 79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5" name="Freeform 79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6" name="Freeform 79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7" name="Freeform 79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8" name="Freeform 79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9" name="Freeform 79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0" name="Freeform 79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1" name="Freeform 79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2" name="Freeform 79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3" name="Freeform 80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4" name="Freeform 80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5" name="Freeform 80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6" name="Freeform 80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7" name="Freeform 80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8" name="Freeform 80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9" name="Freeform 80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0" name="Freeform 80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1" name="Freeform 80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2" name="Freeform 80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3" name="Freeform 81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4" name="Freeform 81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5" name="Freeform 81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6" name="Freeform 81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7" name="Freeform 81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8" name="Freeform 81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9" name="Freeform 81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2788" name="Group 81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33090" name="Freeform 81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1" name="Freeform 81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2" name="Freeform 82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3" name="Freeform 82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4" name="Freeform 82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5" name="Freeform 82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6" name="Freeform 82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7" name="Freeform 82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8" name="Freeform 82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9" name="Freeform 82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0" name="Freeform 82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1" name="Freeform 82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2" name="Freeform 83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3" name="Freeform 83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4" name="Freeform 83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5" name="Freeform 83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6" name="Freeform 83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7" name="Freeform 83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8" name="Freeform 83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9" name="Freeform 83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0" name="Freeform 83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1" name="Freeform 83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2" name="Freeform 84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3" name="Freeform 84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4" name="Freeform 84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5" name="Freeform 84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6" name="Freeform 84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7" name="Freeform 84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8" name="Freeform 84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9" name="Freeform 84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0" name="Freeform 84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1" name="Freeform 84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2" name="Freeform 85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3" name="Freeform 85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4" name="Freeform 85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5" name="Freeform 85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6" name="Freeform 85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7" name="Freeform 85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8" name="Freeform 85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9" name="Freeform 85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0" name="Freeform 85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1" name="Freeform 85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2" name="Freeform 86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3" name="Freeform 86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4" name="Freeform 86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5" name="Freeform 86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6" name="Freeform 86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7" name="Freeform 86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8" name="Freeform 86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9" name="Freeform 86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0" name="Freeform 86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1" name="Freeform 86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2" name="Freeform 87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3" name="Freeform 87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4" name="Freeform 87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5" name="Freeform 87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6" name="Freeform 87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7" name="Freeform 87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8" name="Freeform 87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9" name="Freeform 87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0" name="Freeform 87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1" name="Freeform 87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2" name="Freeform 88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3" name="Freeform 88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4" name="Freeform 88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5" name="Freeform 88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6" name="Freeform 88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7" name="Freeform 88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8" name="Freeform 88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9" name="Freeform 88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0" name="Freeform 88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1" name="Freeform 88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2" name="Freeform 89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3" name="Freeform 89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4" name="Freeform 89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5" name="Freeform 89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6" name="Freeform 89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7" name="Freeform 89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8" name="Freeform 89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9" name="Freeform 89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0" name="Freeform 89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1" name="Freeform 89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2" name="Freeform 90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3" name="Freeform 90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4" name="Freeform 90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5" name="Freeform 90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6" name="Freeform 90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7" name="Freeform 90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8" name="Freeform 90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9" name="Freeform 90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0" name="Freeform 90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1" name="Freeform 90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2" name="Freeform 91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3" name="Freeform 91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4" name="Freeform 91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5" name="Freeform 91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6" name="Freeform 91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7" name="Freeform 91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8" name="Freeform 91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9" name="Freeform 91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0" name="Freeform 91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1" name="Freeform 91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2" name="Freeform 92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3" name="Freeform 92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4" name="Freeform 92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5" name="Freeform 92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6" name="Freeform 92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7" name="Freeform 92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8" name="Freeform 92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9" name="Freeform 92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0" name="Freeform 92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1" name="Freeform 92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2" name="Freeform 93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3" name="Freeform 93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4" name="Freeform 93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5" name="Freeform 93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6" name="Freeform 93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7" name="Freeform 93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8" name="Freeform 93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9" name="Freeform 93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0" name="Freeform 93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1" name="Freeform 93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2" name="Freeform 94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3" name="Freeform 94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4" name="Freeform 94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5" name="Freeform 94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6" name="Freeform 94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7" name="Freeform 94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8" name="Freeform 94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9" name="Freeform 94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0" name="Freeform 94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1" name="Freeform 94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2" name="Freeform 95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3" name="Freeform 95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4" name="Freeform 95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5" name="Freeform 95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6" name="Freeform 95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7" name="Freeform 95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8" name="Freeform 95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9" name="Freeform 95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0" name="Freeform 95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1" name="Freeform 95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2" name="Freeform 96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3" name="Freeform 96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4" name="Freeform 96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5" name="Freeform 96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6" name="Freeform 96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7" name="Freeform 96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8" name="Freeform 96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9" name="Freeform 96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0" name="Freeform 96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1" name="Freeform 96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2" name="Freeform 97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3" name="Freeform 97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4" name="Freeform 97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5" name="Freeform 97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6" name="Freeform 97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7" name="Freeform 97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8" name="Freeform 97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9" name="Freeform 97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0" name="Freeform 97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1" name="Freeform 97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2" name="Freeform 98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3" name="Freeform 98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4" name="Freeform 98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5" name="Freeform 98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6" name="Freeform 98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7" name="Freeform 98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8" name="Freeform 98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9" name="Freeform 98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0" name="Freeform 98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1" name="Freeform 98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2" name="Freeform 99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3" name="Freeform 99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4" name="Freeform 99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5" name="Freeform 99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6" name="Freeform 99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7" name="Freeform 99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8" name="Freeform 99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9" name="Freeform 99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0" name="Freeform 99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1" name="Freeform 99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2" name="Freeform 100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3" name="Freeform 100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4" name="Freeform 100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5" name="Freeform 100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6" name="Freeform 100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7" name="Freeform 100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8" name="Freeform 100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9" name="Freeform 100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0" name="Freeform 100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1" name="Freeform 100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2" name="Freeform 101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3" name="Freeform 101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4" name="Freeform 101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5" name="Freeform 101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6" name="Freeform 101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7" name="Freeform 101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8" name="Freeform 101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9" name="Freeform 101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2789" name="Group 101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32890" name="Freeform 101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1" name="Freeform 102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2" name="Freeform 102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3" name="Freeform 102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4" name="Freeform 102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5" name="Freeform 102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6" name="Freeform 102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7" name="Freeform 102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8" name="Freeform 102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9" name="Freeform 102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0" name="Freeform 102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1" name="Freeform 103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2" name="Freeform 103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3" name="Freeform 103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4" name="Freeform 103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5" name="Freeform 103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6" name="Freeform 103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7" name="Freeform 103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8" name="Freeform 103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9" name="Freeform 103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0" name="Freeform 103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1" name="Freeform 104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2" name="Freeform 104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3" name="Freeform 104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4" name="Freeform 104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5" name="Freeform 104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6" name="Freeform 104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7" name="Freeform 104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8" name="Freeform 104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9" name="Freeform 104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0" name="Freeform 104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1" name="Freeform 105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2" name="Freeform 105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3" name="Freeform 105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4" name="Freeform 105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5" name="Freeform 105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6" name="Freeform 105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7" name="Freeform 105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8" name="Freeform 105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9" name="Freeform 105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0" name="Freeform 105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1" name="Freeform 106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2" name="Freeform 106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3" name="Freeform 106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4" name="Freeform 106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5" name="Freeform 106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6" name="Freeform 106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7" name="Freeform 106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8" name="Freeform 106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9" name="Freeform 106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0" name="Freeform 106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1" name="Freeform 107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2" name="Freeform 107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3" name="Freeform 107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4" name="Freeform 107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5" name="Freeform 107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6" name="Freeform 107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7" name="Freeform 107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8" name="Freeform 107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9" name="Freeform 107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0" name="Freeform 107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1" name="Freeform 108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2" name="Freeform 108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3" name="Freeform 108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4" name="Freeform 108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5" name="Freeform 108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6" name="Freeform 108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7" name="Freeform 108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8" name="Freeform 108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9" name="Freeform 108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0" name="Freeform 108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1" name="Freeform 109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2" name="Freeform 109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3" name="Freeform 109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4" name="Freeform 109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5" name="Freeform 109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6" name="Freeform 109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7" name="Freeform 109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8" name="Freeform 109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9" name="Freeform 109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0" name="Freeform 109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1" name="Freeform 110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2" name="Freeform 110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3" name="Freeform 110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4" name="Freeform 110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5" name="Freeform 110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6" name="Freeform 110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7" name="Freeform 110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8" name="Freeform 110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9" name="Freeform 110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0" name="Freeform 110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1" name="Freeform 111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2" name="Freeform 111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3" name="Freeform 111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4" name="Freeform 111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5" name="Freeform 111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6" name="Freeform 111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7" name="Freeform 111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8" name="Freeform 111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9" name="Freeform 111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0" name="Freeform 111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1" name="Freeform 112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2" name="Freeform 112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3" name="Freeform 112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4" name="Freeform 112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5" name="Freeform 112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6" name="Freeform 112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7" name="Freeform 112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8" name="Freeform 112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9" name="Freeform 112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0" name="Freeform 112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1" name="Freeform 113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2" name="Freeform 113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3" name="Freeform 113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4" name="Freeform 113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5" name="Freeform 113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6" name="Freeform 113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7" name="Freeform 113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8" name="Freeform 113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9" name="Freeform 113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0" name="Freeform 113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1" name="Freeform 114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2" name="Freeform 114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3" name="Freeform 114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4" name="Freeform 114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5" name="Freeform 114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6" name="Freeform 114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7" name="Freeform 114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8" name="Freeform 114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9" name="Freeform 114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0" name="Freeform 114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1" name="Freeform 115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2" name="Freeform 115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3" name="Freeform 115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4" name="Freeform 115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5" name="Freeform 115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6" name="Freeform 115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7" name="Freeform 115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8" name="Freeform 115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9" name="Freeform 115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0" name="Freeform 115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1" name="Freeform 116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2" name="Freeform 116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3" name="Freeform 116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4" name="Freeform 116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5" name="Freeform 116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6" name="Freeform 116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7" name="Freeform 116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8" name="Freeform 116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9" name="Freeform 116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0" name="Freeform 116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1" name="Freeform 117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2" name="Freeform 117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3" name="Freeform 117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4" name="Freeform 117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5" name="Freeform 117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6" name="Freeform 117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7" name="Freeform 117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8" name="Freeform 117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9" name="Freeform 117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0" name="Freeform 117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1" name="Freeform 118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2" name="Freeform 118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3" name="Freeform 118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4" name="Freeform 118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5" name="Freeform 118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6" name="Freeform 118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7" name="Freeform 118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8" name="Freeform 118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9" name="Freeform 118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0" name="Freeform 118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1" name="Freeform 119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2" name="Freeform 119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3" name="Freeform 119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4" name="Freeform 119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5" name="Freeform 119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6" name="Freeform 119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7" name="Freeform 119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8" name="Freeform 119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9" name="Freeform 119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0" name="Freeform 119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1" name="Freeform 120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2" name="Freeform 120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3" name="Freeform 120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4" name="Freeform 120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5" name="Freeform 120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6" name="Freeform 120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7" name="Freeform 120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8" name="Freeform 120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9" name="Freeform 120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0" name="Freeform 120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1" name="Freeform 121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2" name="Freeform 121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3" name="Freeform 121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4" name="Freeform 121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5" name="Freeform 121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6" name="Freeform 121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7" name="Freeform 121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8" name="Freeform 121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9" name="Freeform 121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2790" name="Freeform 121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1" name="Freeform 122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2" name="Freeform 122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3" name="Freeform 122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4" name="Freeform 122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5" name="Freeform 122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6" name="Freeform 122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7" name="Freeform 122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8" name="Freeform 122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799" name="Freeform 122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0" name="Freeform 122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1" name="Freeform 123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2" name="Freeform 123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3" name="Freeform 123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4" name="Freeform 123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5" name="Freeform 123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6" name="Freeform 123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7" name="Freeform 123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8" name="Freeform 123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09" name="Freeform 123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0" name="Freeform 123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1" name="Freeform 124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2" name="Freeform 124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3" name="Freeform 124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4" name="Freeform 124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5" name="Freeform 124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6" name="Freeform 124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7" name="Freeform 124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8" name="Freeform 124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19" name="Freeform 124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0" name="Freeform 124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1" name="Freeform 125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2" name="Freeform 125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3" name="Freeform 125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4" name="Freeform 125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5" name="Freeform 125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6" name="Freeform 125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7" name="Freeform 125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8" name="Freeform 125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29" name="Freeform 125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0" name="Freeform 125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1" name="Freeform 126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2" name="Freeform 126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3" name="Freeform 126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4" name="Freeform 126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5" name="Freeform 126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6" name="Freeform 126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7" name="Freeform 126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8" name="Freeform 126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39" name="Freeform 126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0" name="Freeform 126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1" name="Freeform 127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2" name="Freeform 127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3" name="Freeform 127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4" name="Freeform 127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5" name="Freeform 127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6" name="Freeform 127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7" name="Freeform 127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8" name="Freeform 127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49" name="Freeform 127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0" name="Freeform 127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1" name="Freeform 128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2" name="Freeform 128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3" name="Freeform 128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4" name="Freeform 128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5" name="Freeform 128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6" name="Freeform 128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7" name="Freeform 128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8" name="Freeform 128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59" name="Freeform 128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0" name="Freeform 128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1" name="Freeform 129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2" name="Freeform 129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3" name="Freeform 129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4" name="Freeform 129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5" name="Freeform 129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6" name="Freeform 129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7" name="Freeform 129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8" name="Freeform 129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69" name="Freeform 129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0" name="Freeform 129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1" name="Freeform 130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2" name="Freeform 130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3" name="Freeform 130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4" name="Freeform 130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5" name="Freeform 130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6" name="Freeform 130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7" name="Freeform 130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8" name="Freeform 130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79" name="Freeform 130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0" name="Freeform 130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1" name="Freeform 131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2" name="Freeform 131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3" name="Freeform 131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4" name="Freeform 131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5" name="Freeform 131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6" name="Freeform 131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7" name="Freeform 131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8" name="Freeform 131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2889" name="Freeform 131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</p:grpSp>
      <p:sp>
        <p:nvSpPr>
          <p:cNvPr id="34087" name="AutoShape 1319"/>
          <p:cNvSpPr>
            <a:spLocks noChangeArrowheads="1"/>
          </p:cNvSpPr>
          <p:nvPr/>
        </p:nvSpPr>
        <p:spPr bwMode="auto">
          <a:xfrm>
            <a:off x="7286625" y="4943475"/>
            <a:ext cx="65088" cy="63500"/>
          </a:xfrm>
          <a:prstGeom prst="star5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  <a:defRPr/>
            </a:pPr>
            <a:endParaRPr lang="vi-VN" sz="2800">
              <a:solidFill>
                <a:srgbClr val="000000"/>
              </a:solidFill>
            </a:endParaRPr>
          </a:p>
        </p:txBody>
      </p:sp>
      <p:sp>
        <p:nvSpPr>
          <p:cNvPr id="34088" name="Sound"/>
          <p:cNvSpPr>
            <a:spLocks noEditPoints="1" noChangeArrowheads="1"/>
          </p:cNvSpPr>
          <p:nvPr/>
        </p:nvSpPr>
        <p:spPr bwMode="auto">
          <a:xfrm flipH="1">
            <a:off x="7391400" y="4495800"/>
            <a:ext cx="685800" cy="533400"/>
          </a:xfrm>
          <a:custGeom>
            <a:avLst/>
            <a:gdLst>
              <a:gd name="T0" fmla="*/ 354457 w 21600"/>
              <a:gd name="T1" fmla="*/ 522510 h 21600"/>
              <a:gd name="T2" fmla="*/ 354457 w 21600"/>
              <a:gd name="T3" fmla="*/ 0 h 21600"/>
              <a:gd name="T4" fmla="*/ 0 w 21600"/>
              <a:gd name="T5" fmla="*/ 266700 h 21600"/>
              <a:gd name="T6" fmla="*/ 685800 w 21600"/>
              <a:gd name="T7" fmla="*/ 266700 h 21600"/>
              <a:gd name="T8" fmla="*/ 0 60000 65536"/>
              <a:gd name="T9" fmla="*/ 0 60000 65536"/>
              <a:gd name="T10" fmla="*/ 0 60000 65536"/>
              <a:gd name="T11" fmla="*/ 0 60000 65536"/>
              <a:gd name="T12" fmla="*/ 761 w 21600"/>
              <a:gd name="T13" fmla="*/ 22454 h 21600"/>
              <a:gd name="T14" fmla="*/ 21069 w 21600"/>
              <a:gd name="T15" fmla="*/ 2828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7273"/>
                </a:moveTo>
                <a:lnTo>
                  <a:pt x="5824" y="7273"/>
                </a:lnTo>
                <a:lnTo>
                  <a:pt x="11164" y="0"/>
                </a:lnTo>
                <a:lnTo>
                  <a:pt x="11164" y="21159"/>
                </a:lnTo>
                <a:lnTo>
                  <a:pt x="5824" y="13885"/>
                </a:lnTo>
                <a:lnTo>
                  <a:pt x="0" y="13885"/>
                </a:lnTo>
                <a:lnTo>
                  <a:pt x="0" y="7273"/>
                </a:lnTo>
                <a:close/>
              </a:path>
              <a:path w="21600" h="21600">
                <a:moveTo>
                  <a:pt x="13024" y="7273"/>
                </a:moveTo>
                <a:lnTo>
                  <a:pt x="13591" y="6722"/>
                </a:lnTo>
                <a:lnTo>
                  <a:pt x="13833" y="7548"/>
                </a:lnTo>
                <a:lnTo>
                  <a:pt x="14076" y="8485"/>
                </a:lnTo>
                <a:lnTo>
                  <a:pt x="14157" y="9367"/>
                </a:lnTo>
                <a:lnTo>
                  <a:pt x="14197" y="10524"/>
                </a:lnTo>
                <a:lnTo>
                  <a:pt x="14197" y="11406"/>
                </a:lnTo>
                <a:lnTo>
                  <a:pt x="14116" y="12012"/>
                </a:lnTo>
                <a:lnTo>
                  <a:pt x="13995" y="12728"/>
                </a:lnTo>
                <a:lnTo>
                  <a:pt x="13833" y="13444"/>
                </a:lnTo>
                <a:lnTo>
                  <a:pt x="13712" y="14106"/>
                </a:lnTo>
                <a:lnTo>
                  <a:pt x="13591" y="14546"/>
                </a:lnTo>
                <a:lnTo>
                  <a:pt x="13065" y="13885"/>
                </a:lnTo>
                <a:lnTo>
                  <a:pt x="13307" y="12893"/>
                </a:lnTo>
                <a:lnTo>
                  <a:pt x="13469" y="11791"/>
                </a:lnTo>
                <a:lnTo>
                  <a:pt x="13550" y="10910"/>
                </a:lnTo>
                <a:lnTo>
                  <a:pt x="13591" y="10138"/>
                </a:lnTo>
                <a:lnTo>
                  <a:pt x="13469" y="9367"/>
                </a:lnTo>
                <a:lnTo>
                  <a:pt x="13388" y="8595"/>
                </a:lnTo>
                <a:lnTo>
                  <a:pt x="13267" y="7934"/>
                </a:lnTo>
                <a:lnTo>
                  <a:pt x="13024" y="7273"/>
                </a:lnTo>
                <a:close/>
              </a:path>
              <a:path w="21600" h="21600">
                <a:moveTo>
                  <a:pt x="16382" y="3967"/>
                </a:moveTo>
                <a:lnTo>
                  <a:pt x="16786" y="5179"/>
                </a:lnTo>
                <a:lnTo>
                  <a:pt x="17150" y="6612"/>
                </a:lnTo>
                <a:lnTo>
                  <a:pt x="17474" y="8651"/>
                </a:lnTo>
                <a:lnTo>
                  <a:pt x="17595" y="9753"/>
                </a:lnTo>
                <a:lnTo>
                  <a:pt x="17635" y="12012"/>
                </a:lnTo>
                <a:lnTo>
                  <a:pt x="17393" y="13665"/>
                </a:lnTo>
                <a:lnTo>
                  <a:pt x="17150" y="15208"/>
                </a:lnTo>
                <a:lnTo>
                  <a:pt x="16786" y="16310"/>
                </a:lnTo>
                <a:lnTo>
                  <a:pt x="16341" y="17687"/>
                </a:lnTo>
                <a:lnTo>
                  <a:pt x="15815" y="17081"/>
                </a:lnTo>
                <a:lnTo>
                  <a:pt x="16503" y="14602"/>
                </a:lnTo>
                <a:lnTo>
                  <a:pt x="16786" y="13169"/>
                </a:lnTo>
                <a:lnTo>
                  <a:pt x="16867" y="12012"/>
                </a:lnTo>
                <a:lnTo>
                  <a:pt x="16867" y="9642"/>
                </a:lnTo>
                <a:lnTo>
                  <a:pt x="16705" y="7989"/>
                </a:lnTo>
                <a:lnTo>
                  <a:pt x="16422" y="6612"/>
                </a:lnTo>
                <a:lnTo>
                  <a:pt x="16220" y="5675"/>
                </a:lnTo>
                <a:lnTo>
                  <a:pt x="15856" y="4518"/>
                </a:lnTo>
                <a:lnTo>
                  <a:pt x="16382" y="3967"/>
                </a:lnTo>
                <a:close/>
              </a:path>
              <a:path w="21600" h="21600">
                <a:moveTo>
                  <a:pt x="18889" y="1377"/>
                </a:moveTo>
                <a:lnTo>
                  <a:pt x="19415" y="826"/>
                </a:lnTo>
                <a:lnTo>
                  <a:pt x="20194" y="2576"/>
                </a:lnTo>
                <a:lnTo>
                  <a:pt x="20831" y="4683"/>
                </a:lnTo>
                <a:lnTo>
                  <a:pt x="21357" y="7204"/>
                </a:lnTo>
                <a:lnTo>
                  <a:pt x="21650" y="9450"/>
                </a:lnTo>
                <a:lnTo>
                  <a:pt x="21600" y="12301"/>
                </a:lnTo>
                <a:lnTo>
                  <a:pt x="21215" y="15938"/>
                </a:lnTo>
                <a:lnTo>
                  <a:pt x="20629" y="18348"/>
                </a:lnTo>
                <a:lnTo>
                  <a:pt x="19415" y="21655"/>
                </a:lnTo>
                <a:lnTo>
                  <a:pt x="18889" y="21159"/>
                </a:lnTo>
                <a:lnTo>
                  <a:pt x="19901" y="18404"/>
                </a:lnTo>
                <a:lnTo>
                  <a:pt x="20467" y="15593"/>
                </a:lnTo>
                <a:lnTo>
                  <a:pt x="20791" y="12342"/>
                </a:lnTo>
                <a:lnTo>
                  <a:pt x="20871" y="9532"/>
                </a:lnTo>
                <a:lnTo>
                  <a:pt x="20629" y="7411"/>
                </a:lnTo>
                <a:lnTo>
                  <a:pt x="20062" y="4628"/>
                </a:lnTo>
                <a:lnTo>
                  <a:pt x="19415" y="2810"/>
                </a:lnTo>
                <a:lnTo>
                  <a:pt x="18889" y="1377"/>
                </a:lnTo>
                <a:close/>
              </a:path>
            </a:pathLst>
          </a:custGeom>
          <a:solidFill>
            <a:srgbClr val="FFBE7D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endParaRPr lang="vi-VN" sz="2800">
              <a:solidFill>
                <a:srgbClr val="000000"/>
              </a:solidFill>
            </a:endParaRPr>
          </a:p>
        </p:txBody>
      </p:sp>
      <p:sp>
        <p:nvSpPr>
          <p:cNvPr id="34089" name="WordArt 1321"/>
          <p:cNvSpPr>
            <a:spLocks noChangeArrowheads="1" noChangeShapeType="1" noTextEdit="1"/>
          </p:cNvSpPr>
          <p:nvPr/>
        </p:nvSpPr>
        <p:spPr bwMode="auto">
          <a:xfrm>
            <a:off x="1077017" y="548680"/>
            <a:ext cx="7346950" cy="3333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vi-VN" sz="3600" kern="10" dirty="0"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TRÒ CHƠI: TÌM NGƯỜI CHIẾN THẮNG!</a:t>
            </a:r>
          </a:p>
        </p:txBody>
      </p:sp>
    </p:spTree>
    <p:extLst>
      <p:ext uri="{BB962C8B-B14F-4D97-AF65-F5344CB8AC3E}">
        <p14:creationId xmlns:p14="http://schemas.microsoft.com/office/powerpoint/2010/main" val="4261430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0" fill="hold"/>
                                        <p:tgtEl>
                                          <p:spTgt spid="340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0" fill="hold"/>
                                        <p:tgtEl>
                                          <p:spTgt spid="340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0" fill="hold"/>
                                        <p:tgtEl>
                                          <p:spTgt spid="3408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9" dur="5000" fill="hold"/>
                                        <p:tgtEl>
                                          <p:spTgt spid="340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" dur="500"/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32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32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4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6" dur="500"/>
                                        <p:tgtEl>
                                          <p:spTgt spid="32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327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 nodeType="clickPar">
                      <p:stCondLst>
                        <p:cond delay="0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6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8" dur="500"/>
                                        <p:tgtEl>
                                          <p:spTgt spid="327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mph" presetSubtype="0" repeatCount="4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6" presetID="4" presetClass="exit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7" dur="500"/>
                                        <p:tgtEl>
                                          <p:spTgt spid="32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773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27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 nodeType="clickPar">
                      <p:stCondLst>
                        <p:cond delay="0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3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4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4" presetClass="entr" presetSubtype="16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0" dur="500"/>
                                        <p:tgtEl>
                                          <p:spTgt spid="327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2" presetID="22" presetClass="emph" presetSubtype="0" repeatCount="4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3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5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66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68" presetID="4" presetClass="exit" presetSubtype="16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9" dur="500"/>
                                        <p:tgtEl>
                                          <p:spTgt spid="32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774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327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 nodeType="clickPar">
                      <p:stCondLst>
                        <p:cond delay="0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6" dur="500"/>
                                        <p:tgtEl>
                                          <p:spTgt spid="327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0" dur="500"/>
                                        <p:tgtEl>
                                          <p:spTgt spid="327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3" dur="5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4" dur="5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5" dur="5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8" presetID="4" presetClass="exit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89" dur="500"/>
                                        <p:tgtEl>
                                          <p:spTgt spid="327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2" presetID="4" presetClass="exit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93" dur="500"/>
                                        <p:tgtEl>
                                          <p:spTgt spid="327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775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340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 nodeType="clickPar">
                      <p:stCondLst>
                        <p:cond delay="0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0" dur="500"/>
                                        <p:tgtEl>
                                          <p:spTgt spid="340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088"/>
                  </p:tgtEl>
                </p:cond>
              </p:nextCondLst>
            </p:seq>
          </p:childTnLst>
        </p:cTn>
      </p:par>
    </p:tnLst>
    <p:bldLst>
      <p:bldP spid="32772" grpId="0"/>
      <p:bldP spid="32773" grpId="0" animBg="1"/>
      <p:bldP spid="32773" grpId="1" animBg="1"/>
      <p:bldP spid="32774" grpId="0" animBg="1"/>
      <p:bldP spid="32774" grpId="1" animBg="1"/>
      <p:bldP spid="32775" grpId="0" animBg="1"/>
      <p:bldP spid="32777" grpId="0" animBg="1"/>
      <p:bldP spid="32777" grpId="1" animBg="1"/>
      <p:bldP spid="32777" grpId="2" animBg="1"/>
      <p:bldP spid="32777" grpId="3" animBg="1"/>
      <p:bldP spid="32777" grpId="4" animBg="1"/>
      <p:bldP spid="32777" grpId="5" animBg="1"/>
      <p:bldP spid="32778" grpId="0" animBg="1"/>
      <p:bldP spid="32778" grpId="1" animBg="1"/>
      <p:bldP spid="32778" grpId="2" animBg="1"/>
      <p:bldP spid="3408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AutoShape 2"/>
          <p:cNvSpPr>
            <a:spLocks noChangeArrowheads="1"/>
          </p:cNvSpPr>
          <p:nvPr/>
        </p:nvSpPr>
        <p:spPr bwMode="auto">
          <a:xfrm>
            <a:off x="280988" y="221704"/>
            <a:ext cx="8863012" cy="6375648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A7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rgbClr val="00FF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vi-VN">
              <a:solidFill>
                <a:srgbClr val="FF0000"/>
              </a:solidFill>
              <a:latin typeface="Times New Roman" pitchFamily="18" charset="0"/>
            </a:endParaRPr>
          </a:p>
        </p:txBody>
      </p:sp>
      <p:sp>
        <p:nvSpPr>
          <p:cNvPr id="30723" name="Text Box 3"/>
          <p:cNvSpPr txBox="1">
            <a:spLocks noChangeArrowheads="1"/>
          </p:cNvSpPr>
          <p:nvPr/>
        </p:nvSpPr>
        <p:spPr bwMode="auto">
          <a:xfrm>
            <a:off x="1495425" y="1294181"/>
            <a:ext cx="5791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Chọn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câu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trả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lời</a:t>
            </a:r>
            <a:r>
              <a:rPr lang="en-US" sz="3200" b="1" dirty="0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b="1" dirty="0" err="1">
                <a:solidFill>
                  <a:srgbClr val="008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đúng</a:t>
            </a:r>
            <a:endParaRPr lang="en-US" sz="3200" b="1" dirty="0">
              <a:solidFill>
                <a:srgbClr val="008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0724" name="Text Box 4"/>
          <p:cNvSpPr txBox="1">
            <a:spLocks noChangeArrowheads="1"/>
          </p:cNvSpPr>
          <p:nvPr/>
        </p:nvSpPr>
        <p:spPr bwMode="auto">
          <a:xfrm>
            <a:off x="440432" y="2348880"/>
            <a:ext cx="665184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b="1" u="sng" dirty="0" err="1">
                <a:solidFill>
                  <a:srgbClr val="FF0066"/>
                </a:solidFill>
                <a:latin typeface="+mj-lt"/>
              </a:rPr>
              <a:t>Câu</a:t>
            </a:r>
            <a:r>
              <a:rPr lang="en-US" sz="3200" b="1" u="sng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200" b="1" u="sng" dirty="0" smtClean="0">
                <a:solidFill>
                  <a:srgbClr val="FF0066"/>
                </a:solidFill>
                <a:latin typeface="+mj-lt"/>
              </a:rPr>
              <a:t>4</a:t>
            </a:r>
            <a:r>
              <a:rPr lang="en-US" sz="3200" b="1" dirty="0" smtClean="0">
                <a:solidFill>
                  <a:srgbClr val="FF0066"/>
                </a:solidFill>
                <a:latin typeface="+mj-lt"/>
              </a:rPr>
              <a:t>: </a:t>
            </a:r>
            <a:r>
              <a:rPr lang="en-US" sz="3200" b="1" dirty="0" err="1">
                <a:solidFill>
                  <a:srgbClr val="FF0066"/>
                </a:solidFill>
                <a:latin typeface="+mj-lt"/>
              </a:rPr>
              <a:t>Ích</a:t>
            </a:r>
            <a:r>
              <a:rPr lang="en-US" sz="3200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200" b="1" dirty="0" err="1">
                <a:solidFill>
                  <a:srgbClr val="FF0066"/>
                </a:solidFill>
                <a:latin typeface="+mj-lt"/>
              </a:rPr>
              <a:t>lợi</a:t>
            </a:r>
            <a:r>
              <a:rPr lang="en-US" sz="3200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200" b="1" dirty="0" err="1">
                <a:solidFill>
                  <a:srgbClr val="FF0066"/>
                </a:solidFill>
                <a:latin typeface="+mj-lt"/>
              </a:rPr>
              <a:t>của</a:t>
            </a:r>
            <a:r>
              <a:rPr lang="en-US" sz="3200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200" b="1" dirty="0" err="1">
                <a:solidFill>
                  <a:srgbClr val="FF0066"/>
                </a:solidFill>
                <a:latin typeface="+mj-lt"/>
              </a:rPr>
              <a:t>cây</a:t>
            </a:r>
            <a:r>
              <a:rPr lang="en-US" sz="3200" b="1" dirty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200" b="1" dirty="0" err="1" smtClean="0">
                <a:solidFill>
                  <a:srgbClr val="FF0066"/>
                </a:solidFill>
                <a:latin typeface="+mj-lt"/>
              </a:rPr>
              <a:t>hoa</a:t>
            </a:r>
            <a:r>
              <a:rPr lang="en-US" sz="3200" b="1" dirty="0" smtClean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200" b="1" dirty="0" err="1" smtClean="0">
                <a:solidFill>
                  <a:srgbClr val="FF0066"/>
                </a:solidFill>
                <a:latin typeface="+mj-lt"/>
              </a:rPr>
              <a:t>sen</a:t>
            </a:r>
            <a:r>
              <a:rPr lang="en-US" sz="3200" b="1" dirty="0" smtClean="0">
                <a:solidFill>
                  <a:srgbClr val="FF0066"/>
                </a:solidFill>
                <a:latin typeface="+mj-lt"/>
              </a:rPr>
              <a:t> </a:t>
            </a:r>
            <a:r>
              <a:rPr lang="en-US" sz="3200" b="1" dirty="0" err="1" smtClean="0">
                <a:solidFill>
                  <a:srgbClr val="FF0066"/>
                </a:solidFill>
                <a:latin typeface="+mj-lt"/>
              </a:rPr>
              <a:t>là</a:t>
            </a:r>
            <a:r>
              <a:rPr lang="en-US" sz="3200" b="1" dirty="0" smtClean="0">
                <a:solidFill>
                  <a:srgbClr val="FF0066"/>
                </a:solidFill>
                <a:latin typeface="+mj-lt"/>
              </a:rPr>
              <a:t>:</a:t>
            </a:r>
            <a:endParaRPr lang="en-US" sz="3200" b="1" dirty="0">
              <a:solidFill>
                <a:srgbClr val="FF0066"/>
              </a:solidFill>
              <a:latin typeface="+mj-lt"/>
            </a:endParaRPr>
          </a:p>
        </p:txBody>
      </p:sp>
      <p:sp>
        <p:nvSpPr>
          <p:cNvPr id="30725" name="Text Box 5"/>
          <p:cNvSpPr txBox="1">
            <a:spLocks noChangeArrowheads="1"/>
          </p:cNvSpPr>
          <p:nvPr/>
        </p:nvSpPr>
        <p:spPr bwMode="auto">
          <a:xfrm>
            <a:off x="440432" y="3190875"/>
            <a:ext cx="6950968" cy="584775"/>
          </a:xfrm>
          <a:prstGeom prst="rect">
            <a:avLst/>
          </a:prstGeom>
          <a:gradFill rotWithShape="1">
            <a:gsLst>
              <a:gs pos="0">
                <a:srgbClr val="B9FDB9"/>
              </a:gs>
              <a:gs pos="50000">
                <a:srgbClr val="FFFFCD"/>
              </a:gs>
              <a:gs pos="100000">
                <a:srgbClr val="B9FDB9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FontTx/>
              <a:buAutoNum type="alphaUcPeriod"/>
            </a:pPr>
            <a:r>
              <a:rPr lang="en-US" sz="3200" dirty="0" err="1">
                <a:solidFill>
                  <a:srgbClr val="FF3300"/>
                </a:solidFill>
              </a:rPr>
              <a:t>Hoa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để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trang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trí,nhị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hoa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để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ướp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trà</a:t>
            </a:r>
            <a:endParaRPr lang="en-US" sz="3200" dirty="0">
              <a:solidFill>
                <a:srgbClr val="FF3300"/>
              </a:solidFill>
            </a:endParaRPr>
          </a:p>
        </p:txBody>
      </p:sp>
      <p:sp>
        <p:nvSpPr>
          <p:cNvPr id="30726" name="Text Box 6"/>
          <p:cNvSpPr txBox="1">
            <a:spLocks noChangeArrowheads="1"/>
          </p:cNvSpPr>
          <p:nvPr/>
        </p:nvSpPr>
        <p:spPr bwMode="auto">
          <a:xfrm>
            <a:off x="440431" y="4005064"/>
            <a:ext cx="6911281" cy="1076325"/>
          </a:xfrm>
          <a:prstGeom prst="rect">
            <a:avLst/>
          </a:prstGeom>
          <a:gradFill rotWithShape="1">
            <a:gsLst>
              <a:gs pos="0">
                <a:srgbClr val="BAFCAA"/>
              </a:gs>
              <a:gs pos="50000">
                <a:srgbClr val="FFFFCD"/>
              </a:gs>
              <a:gs pos="100000">
                <a:srgbClr val="BAFCAA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dirty="0">
                <a:solidFill>
                  <a:srgbClr val="FF3300"/>
                </a:solidFill>
                <a:latin typeface="Times New Roman" pitchFamily="18" charset="0"/>
              </a:rPr>
              <a:t>B</a:t>
            </a:r>
            <a:r>
              <a:rPr lang="en-US" sz="3200" b="1" dirty="0">
                <a:solidFill>
                  <a:srgbClr val="FF3300"/>
                </a:solidFill>
                <a:latin typeface="Times New Roman" pitchFamily="18" charset="0"/>
              </a:rPr>
              <a:t>. </a:t>
            </a:r>
            <a:r>
              <a:rPr lang="en-US" sz="3200" dirty="0" err="1">
                <a:solidFill>
                  <a:srgbClr val="FF3300"/>
                </a:solidFill>
                <a:latin typeface="Times New Roman" pitchFamily="18" charset="0"/>
              </a:rPr>
              <a:t>H</a:t>
            </a:r>
            <a:r>
              <a:rPr lang="en-US" sz="3200" dirty="0" err="1">
                <a:solidFill>
                  <a:srgbClr val="FF3300"/>
                </a:solidFill>
              </a:rPr>
              <a:t>ạt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làm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thức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ăn</a:t>
            </a:r>
            <a:r>
              <a:rPr lang="en-US" sz="3200" dirty="0">
                <a:solidFill>
                  <a:srgbClr val="FF3300"/>
                </a:solidFill>
              </a:rPr>
              <a:t>, </a:t>
            </a:r>
            <a:r>
              <a:rPr lang="en-US" sz="3200" dirty="0" err="1">
                <a:solidFill>
                  <a:srgbClr val="FF3300"/>
                </a:solidFill>
              </a:rPr>
              <a:t>làm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thuốc</a:t>
            </a:r>
            <a:r>
              <a:rPr lang="en-US" sz="3200" dirty="0">
                <a:solidFill>
                  <a:srgbClr val="FF3300"/>
                </a:solidFill>
              </a:rPr>
              <a:t>, </a:t>
            </a:r>
            <a:r>
              <a:rPr lang="en-US" sz="3200" dirty="0" err="1">
                <a:solidFill>
                  <a:srgbClr val="FF3300"/>
                </a:solidFill>
              </a:rPr>
              <a:t>lá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để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gói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cốm</a:t>
            </a:r>
            <a:r>
              <a:rPr lang="en-US" sz="3200" dirty="0">
                <a:solidFill>
                  <a:srgbClr val="FF3300"/>
                </a:solidFill>
              </a:rPr>
              <a:t>, </a:t>
            </a:r>
            <a:r>
              <a:rPr lang="en-US" sz="3200" dirty="0" err="1">
                <a:solidFill>
                  <a:srgbClr val="FF3300"/>
                </a:solidFill>
              </a:rPr>
              <a:t>xôi</a:t>
            </a:r>
            <a:endParaRPr lang="en-US" sz="3200" dirty="0">
              <a:solidFill>
                <a:srgbClr val="FF3300"/>
              </a:solidFill>
            </a:endParaRPr>
          </a:p>
        </p:txBody>
      </p:sp>
      <p:sp>
        <p:nvSpPr>
          <p:cNvPr id="30727" name="Text Box 7"/>
          <p:cNvSpPr txBox="1">
            <a:spLocks noChangeArrowheads="1"/>
          </p:cNvSpPr>
          <p:nvPr/>
        </p:nvSpPr>
        <p:spPr bwMode="auto">
          <a:xfrm>
            <a:off x="440432" y="5360317"/>
            <a:ext cx="6911280" cy="588963"/>
          </a:xfrm>
          <a:prstGeom prst="rect">
            <a:avLst/>
          </a:prstGeom>
          <a:gradFill rotWithShape="1">
            <a:gsLst>
              <a:gs pos="0">
                <a:srgbClr val="B9FDB9"/>
              </a:gs>
              <a:gs pos="50000">
                <a:srgbClr val="FFFFCD"/>
              </a:gs>
              <a:gs pos="100000">
                <a:srgbClr val="B9FDB9"/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charset="0"/>
              </a:defRPr>
            </a:lvl5pPr>
            <a:lvl6pPr marL="25146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6pPr>
            <a:lvl7pPr marL="29718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7pPr>
            <a:lvl8pPr marL="34290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8pPr>
            <a:lvl9pPr marL="3886200" indent="-228600" algn="r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dirty="0">
                <a:solidFill>
                  <a:srgbClr val="FF3300"/>
                </a:solidFill>
                <a:latin typeface="Times New Roman" pitchFamily="18" charset="0"/>
              </a:rPr>
              <a:t>C</a:t>
            </a:r>
            <a:r>
              <a:rPr lang="en-US" sz="3200" b="1" dirty="0">
                <a:solidFill>
                  <a:srgbClr val="FF3300"/>
                </a:solidFill>
                <a:latin typeface="Times New Roman" pitchFamily="18" charset="0"/>
              </a:rPr>
              <a:t>. </a:t>
            </a:r>
            <a:r>
              <a:rPr lang="en-US" sz="3200" dirty="0" err="1">
                <a:solidFill>
                  <a:srgbClr val="FF3300"/>
                </a:solidFill>
                <a:latin typeface="Times New Roman" pitchFamily="18" charset="0"/>
              </a:rPr>
              <a:t>C</a:t>
            </a:r>
            <a:r>
              <a:rPr lang="en-US" sz="3200" dirty="0" err="1">
                <a:solidFill>
                  <a:srgbClr val="FF3300"/>
                </a:solidFill>
              </a:rPr>
              <a:t>ả</a:t>
            </a:r>
            <a:r>
              <a:rPr lang="en-US" sz="3200" dirty="0">
                <a:solidFill>
                  <a:srgbClr val="FF3300"/>
                </a:solidFill>
              </a:rPr>
              <a:t> </a:t>
            </a:r>
            <a:r>
              <a:rPr lang="en-US" sz="3200" dirty="0" err="1">
                <a:solidFill>
                  <a:srgbClr val="FF3300"/>
                </a:solidFill>
              </a:rPr>
              <a:t>hai</a:t>
            </a:r>
            <a:r>
              <a:rPr lang="en-US" sz="3200" dirty="0">
                <a:solidFill>
                  <a:srgbClr val="FF3300"/>
                </a:solidFill>
              </a:rPr>
              <a:t> ý </a:t>
            </a:r>
            <a:r>
              <a:rPr lang="en-US" sz="3200" dirty="0" err="1">
                <a:solidFill>
                  <a:srgbClr val="FF3300"/>
                </a:solidFill>
              </a:rPr>
              <a:t>trên</a:t>
            </a:r>
            <a:endParaRPr lang="en-US" sz="3200" dirty="0">
              <a:solidFill>
                <a:srgbClr val="FF3300"/>
              </a:solidFill>
            </a:endParaRPr>
          </a:p>
        </p:txBody>
      </p:sp>
      <p:pic>
        <p:nvPicPr>
          <p:cNvPr id="30728" name="Picture 8" descr="daisy_button_red_hb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0353" y="4750593"/>
            <a:ext cx="1409700" cy="140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9" name="Cloud"/>
          <p:cNvSpPr>
            <a:spLocks noChangeAspect="1" noEditPoints="1" noChangeArrowheads="1"/>
          </p:cNvSpPr>
          <p:nvPr/>
        </p:nvSpPr>
        <p:spPr bwMode="auto">
          <a:xfrm>
            <a:off x="2035175" y="1072237"/>
            <a:ext cx="4933950" cy="839787"/>
          </a:xfrm>
          <a:custGeom>
            <a:avLst/>
            <a:gdLst>
              <a:gd name="T0" fmla="*/ 15304 w 21600"/>
              <a:gd name="T1" fmla="*/ 419894 h 21600"/>
              <a:gd name="T2" fmla="*/ 2466975 w 21600"/>
              <a:gd name="T3" fmla="*/ 838893 h 21600"/>
              <a:gd name="T4" fmla="*/ 4929838 w 21600"/>
              <a:gd name="T5" fmla="*/ 419894 h 21600"/>
              <a:gd name="T6" fmla="*/ 2466975 w 21600"/>
              <a:gd name="T7" fmla="*/ 4801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977 w 21600"/>
              <a:gd name="T13" fmla="*/ 3262 h 21600"/>
              <a:gd name="T14" fmla="*/ 17087 w 21600"/>
              <a:gd name="T15" fmla="*/ 1733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lnTo>
                  <a:pt x="1949" y="7180"/>
                </a:ln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D6FDA1"/>
          </a:solidFill>
          <a:ln w="9525">
            <a:solidFill>
              <a:srgbClr val="66CC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FF"/>
                </a:solidFill>
              </a:rPr>
              <a:t>Sai rồi</a:t>
            </a:r>
          </a:p>
        </p:txBody>
      </p:sp>
      <p:sp>
        <p:nvSpPr>
          <p:cNvPr id="30730" name="Cloud"/>
          <p:cNvSpPr>
            <a:spLocks noChangeAspect="1" noEditPoints="1" noChangeArrowheads="1"/>
          </p:cNvSpPr>
          <p:nvPr/>
        </p:nvSpPr>
        <p:spPr bwMode="auto">
          <a:xfrm>
            <a:off x="1606550" y="1011186"/>
            <a:ext cx="5791200" cy="876300"/>
          </a:xfrm>
          <a:custGeom>
            <a:avLst/>
            <a:gdLst>
              <a:gd name="T0" fmla="*/ 17963 w 21600"/>
              <a:gd name="T1" fmla="*/ 438150 h 21600"/>
              <a:gd name="T2" fmla="*/ 2895600 w 21600"/>
              <a:gd name="T3" fmla="*/ 875367 h 21600"/>
              <a:gd name="T4" fmla="*/ 5786374 w 21600"/>
              <a:gd name="T5" fmla="*/ 438150 h 21600"/>
              <a:gd name="T6" fmla="*/ 2895600 w 21600"/>
              <a:gd name="T7" fmla="*/ 50103 h 21600"/>
              <a:gd name="T8" fmla="*/ 0 60000 65536"/>
              <a:gd name="T9" fmla="*/ 0 60000 65536"/>
              <a:gd name="T10" fmla="*/ 0 60000 65536"/>
              <a:gd name="T11" fmla="*/ 0 60000 65536"/>
              <a:gd name="T12" fmla="*/ 2977 w 21600"/>
              <a:gd name="T13" fmla="*/ 3262 h 21600"/>
              <a:gd name="T14" fmla="*/ 17087 w 21600"/>
              <a:gd name="T15" fmla="*/ 1733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lnTo>
                  <a:pt x="1949" y="7180"/>
                </a:ln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FF9900"/>
          </a:solidFill>
          <a:ln w="9525">
            <a:solidFill>
              <a:srgbClr val="FF505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FF"/>
                </a:solidFill>
              </a:rPr>
              <a:t>Chúc mừng bạn</a:t>
            </a:r>
          </a:p>
        </p:txBody>
      </p:sp>
      <p:grpSp>
        <p:nvGrpSpPr>
          <p:cNvPr id="30731" name="Group 11"/>
          <p:cNvGrpSpPr>
            <a:grpSpLocks/>
          </p:cNvGrpSpPr>
          <p:nvPr/>
        </p:nvGrpSpPr>
        <p:grpSpPr bwMode="auto">
          <a:xfrm>
            <a:off x="7315200" y="1676400"/>
            <a:ext cx="1524000" cy="2093913"/>
            <a:chOff x="777" y="537"/>
            <a:chExt cx="1547" cy="2718"/>
          </a:xfrm>
        </p:grpSpPr>
        <p:sp>
          <p:nvSpPr>
            <p:cNvPr id="30735" name="Text Box 12"/>
            <p:cNvSpPr txBox="1">
              <a:spLocks noChangeArrowheads="1"/>
            </p:cNvSpPr>
            <p:nvPr/>
          </p:nvSpPr>
          <p:spPr bwMode="auto">
            <a:xfrm>
              <a:off x="1019" y="603"/>
              <a:ext cx="187" cy="5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r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8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vi-VN" sz="2400" b="1">
                <a:solidFill>
                  <a:srgbClr val="000000"/>
                </a:solidFill>
              </a:endParaRPr>
            </a:p>
          </p:txBody>
        </p:sp>
        <p:grpSp>
          <p:nvGrpSpPr>
            <p:cNvPr id="30736" name="Group 1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31842" name="Freeform 1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43" name="Freeform 1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44" name="Freeform 1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45" name="Freeform 1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46" name="Freeform 1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47" name="Freeform 1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48" name="Freeform 2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49" name="Freeform 2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0" name="Freeform 2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1" name="Freeform 2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2" name="Freeform 2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3" name="Freeform 2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4" name="Freeform 2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5" name="Freeform 2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6" name="Freeform 2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7" name="Freeform 2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8" name="Freeform 3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9" name="Freeform 3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0" name="Freeform 3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1" name="Freeform 3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2" name="Freeform 3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3" name="Freeform 3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4" name="Freeform 3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5" name="Freeform 3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6" name="Freeform 3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7" name="Freeform 3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8" name="Freeform 4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9" name="Freeform 4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0" name="Freeform 4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1" name="Freeform 4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2" name="Freeform 4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3" name="Freeform 4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4" name="Freeform 4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5" name="Freeform 4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6" name="Freeform 4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7" name="Freeform 4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8" name="Freeform 5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9" name="Freeform 5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0" name="Freeform 5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1" name="Freeform 5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2" name="Freeform 5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3" name="Freeform 5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4" name="Freeform 5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5" name="Freeform 5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6" name="Freeform 5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7" name="Freeform 5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8" name="Freeform 6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9" name="Freeform 6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0" name="Freeform 6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1" name="Freeform 6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2" name="Freeform 6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3" name="Freeform 6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4" name="Freeform 6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5" name="Freeform 6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6" name="Freeform 6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7" name="Freeform 6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8" name="Freeform 7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9" name="Freeform 7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0" name="Freeform 7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1" name="Freeform 7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2" name="Freeform 7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3" name="Freeform 7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4" name="Freeform 7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5" name="Freeform 7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6" name="Freeform 7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7" name="Freeform 7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8" name="Freeform 8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9" name="Freeform 8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0" name="Freeform 8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1" name="Freeform 8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2" name="Freeform 8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3" name="Freeform 8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4" name="Freeform 8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5" name="Freeform 8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6" name="Freeform 8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7" name="Freeform 8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8" name="Freeform 9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9" name="Freeform 9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0" name="Freeform 9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1" name="Freeform 9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2" name="Freeform 9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3" name="Freeform 9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4" name="Freeform 9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5" name="Freeform 9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6" name="Freeform 9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7" name="Freeform 9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8" name="Freeform 10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9" name="Freeform 10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0" name="Freeform 10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1" name="Freeform 10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2" name="Freeform 10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3" name="Freeform 10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4" name="Freeform 10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5" name="Freeform 10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6" name="Freeform 10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7" name="Freeform 10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8" name="Freeform 11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9" name="Freeform 11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0" name="Freeform 11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1" name="Freeform 11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2" name="Freeform 11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3" name="Freeform 11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4" name="Freeform 11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5" name="Freeform 11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6" name="Freeform 11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7" name="Freeform 11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8" name="Freeform 12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9" name="Freeform 12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0" name="Freeform 12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1" name="Freeform 12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2" name="Freeform 12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3" name="Freeform 12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4" name="Freeform 12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5" name="Freeform 12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6" name="Freeform 12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7" name="Freeform 12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8" name="Freeform 13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9" name="Freeform 13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0" name="Freeform 13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1" name="Freeform 13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2" name="Freeform 13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3" name="Freeform 13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4" name="Freeform 13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5" name="Freeform 13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6" name="Freeform 13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7" name="Freeform 13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8" name="Freeform 14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9" name="Freeform 14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0" name="Freeform 14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1" name="Freeform 14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2" name="Freeform 14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3" name="Freeform 14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4" name="Freeform 14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5" name="Freeform 14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6" name="Freeform 14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7" name="Freeform 14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8" name="Freeform 15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9" name="Freeform 15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0" name="Freeform 15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1" name="Freeform 15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2" name="Freeform 15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3" name="Freeform 15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4" name="Freeform 15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5" name="Freeform 15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6" name="Freeform 15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7" name="Freeform 15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8" name="Freeform 16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9" name="Freeform 16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0" name="Freeform 16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1" name="Freeform 16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2" name="Freeform 16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3" name="Freeform 16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4" name="Freeform 16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5" name="Freeform 16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6" name="Freeform 16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7" name="Freeform 16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8" name="Freeform 17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9" name="Freeform 17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0" name="Freeform 17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1" name="Freeform 17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2" name="Freeform 17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3" name="Freeform 17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4" name="Freeform 17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5" name="Freeform 17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6" name="Freeform 17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7" name="Freeform 17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8" name="Freeform 18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9" name="Freeform 18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0" name="Freeform 18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1" name="Freeform 18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2" name="Freeform 18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3" name="Freeform 18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4" name="Freeform 18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5" name="Freeform 18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6" name="Freeform 18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7" name="Freeform 18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8" name="Freeform 19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9" name="Freeform 19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0" name="Freeform 19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1" name="Freeform 19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2" name="Freeform 19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3" name="Freeform 19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4" name="Freeform 19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5" name="Freeform 19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6" name="Freeform 19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7" name="Freeform 19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8" name="Freeform 20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9" name="Freeform 20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30" name="Freeform 20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31" name="Freeform 20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32" name="Freeform 20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33" name="Freeform 20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34" name="Freeform 20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35" name="Freeform 20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36" name="Freeform 20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37" name="Freeform 20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38" name="Freeform 21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" name="Freeform 21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" name="Freeform 21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" name="Freeform 21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0737" name="Group 21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31642" name="Freeform 21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43" name="Freeform 21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44" name="Freeform 21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45" name="Freeform 21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46" name="Freeform 21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47" name="Freeform 22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48" name="Freeform 22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49" name="Freeform 22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0" name="Freeform 22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1" name="Freeform 22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2" name="Freeform 22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3" name="Freeform 22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4" name="Freeform 22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5" name="Freeform 22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6" name="Freeform 22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7" name="Freeform 23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8" name="Freeform 23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9" name="Freeform 23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0" name="Freeform 23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1" name="Freeform 23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2" name="Freeform 23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3" name="Freeform 23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4" name="Freeform 23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5" name="Freeform 23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6" name="Freeform 23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7" name="Freeform 24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8" name="Freeform 24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9" name="Freeform 24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0" name="Freeform 24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1" name="Freeform 24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2" name="Freeform 24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3" name="Freeform 24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4" name="Freeform 24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5" name="Freeform 24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6" name="Freeform 24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7" name="Freeform 25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8" name="Freeform 25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9" name="Freeform 25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80" name="Freeform 25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81" name="Freeform 25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82" name="Freeform 25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83" name="Freeform 25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84" name="Freeform 25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85" name="Freeform 25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86" name="Freeform 25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87" name="Freeform 26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88" name="Freeform 26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89" name="Freeform 26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90" name="Freeform 26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91" name="Freeform 26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92" name="Freeform 26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93" name="Freeform 26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94" name="Freeform 26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95" name="Freeform 26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96" name="Freeform 26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97" name="Freeform 27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98" name="Freeform 27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99" name="Freeform 27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00" name="Freeform 27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01" name="Freeform 27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02" name="Freeform 27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03" name="Freeform 27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04" name="Freeform 27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05" name="Freeform 27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06" name="Freeform 27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07" name="Freeform 28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08" name="Freeform 28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09" name="Freeform 28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10" name="Freeform 28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11" name="Freeform 28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12" name="Freeform 28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13" name="Freeform 28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14" name="Freeform 28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15" name="Freeform 28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16" name="Freeform 28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17" name="Freeform 29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18" name="Freeform 29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19" name="Freeform 29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20" name="Freeform 29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21" name="Freeform 29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22" name="Freeform 29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23" name="Freeform 29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24" name="Freeform 29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25" name="Freeform 29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26" name="Freeform 29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27" name="Freeform 30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28" name="Freeform 30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29" name="Freeform 30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0" name="Freeform 30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1" name="Freeform 30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2" name="Freeform 30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3" name="Freeform 30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4" name="Freeform 30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5" name="Freeform 30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6" name="Freeform 30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7" name="Freeform 31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8" name="Freeform 31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9" name="Freeform 31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0" name="Freeform 31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1" name="Freeform 31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2" name="Freeform 31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3" name="Freeform 31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4" name="Freeform 31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5" name="Freeform 31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6" name="Freeform 31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7" name="Freeform 32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8" name="Freeform 32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9" name="Freeform 32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50" name="Freeform 32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51" name="Freeform 32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52" name="Freeform 32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53" name="Freeform 32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54" name="Freeform 32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55" name="Freeform 32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56" name="Freeform 32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57" name="Freeform 33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58" name="Freeform 33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59" name="Freeform 33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0" name="Freeform 33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1" name="Freeform 33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2" name="Freeform 33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3" name="Freeform 33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4" name="Freeform 33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5" name="Freeform 33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6" name="Freeform 33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7" name="Freeform 34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8" name="Freeform 34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9" name="Freeform 34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0" name="Freeform 34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1" name="Freeform 34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2" name="Freeform 34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3" name="Freeform 34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4" name="Freeform 34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5" name="Freeform 34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6" name="Freeform 34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7" name="Freeform 35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8" name="Freeform 35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9" name="Freeform 35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0" name="Freeform 35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1" name="Freeform 35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2" name="Freeform 35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3" name="Freeform 35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4" name="Freeform 35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5" name="Freeform 35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6" name="Freeform 35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7" name="Freeform 36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8" name="Freeform 36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9" name="Freeform 36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0" name="Freeform 36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1" name="Freeform 36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2" name="Freeform 36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3" name="Freeform 36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4" name="Freeform 36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5" name="Freeform 36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6" name="Freeform 36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7" name="Freeform 37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8" name="Freeform 37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9" name="Freeform 37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0" name="Freeform 37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1" name="Freeform 37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2" name="Freeform 37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3" name="Freeform 37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4" name="Freeform 37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5" name="Freeform 37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6" name="Freeform 37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7" name="Freeform 38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8" name="Freeform 38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9" name="Freeform 38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0" name="Freeform 38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1" name="Freeform 38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2" name="Freeform 38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3" name="Freeform 38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4" name="Freeform 38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5" name="Freeform 38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6" name="Freeform 38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7" name="Freeform 39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8" name="Freeform 39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9" name="Freeform 39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0" name="Freeform 39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1" name="Freeform 39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2" name="Freeform 39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3" name="Freeform 39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4" name="Freeform 39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5" name="Freeform 39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6" name="Freeform 39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7" name="Freeform 40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8" name="Freeform 40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9" name="Freeform 40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0" name="Freeform 40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1" name="Freeform 40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2" name="Freeform 40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3" name="Freeform 40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4" name="Freeform 40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5" name="Freeform 40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6" name="Freeform 40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7" name="Freeform 41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8" name="Freeform 41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9" name="Freeform 41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40" name="Freeform 41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41" name="Freeform 41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0738" name="Group 41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31442" name="Freeform 41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43" name="Freeform 41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44" name="Freeform 41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45" name="Freeform 41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46" name="Freeform 42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47" name="Freeform 42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48" name="Freeform 42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49" name="Freeform 42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50" name="Freeform 42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51" name="Freeform 42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52" name="Freeform 42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53" name="Freeform 42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54" name="Freeform 42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55" name="Freeform 42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56" name="Freeform 43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57" name="Freeform 43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58" name="Freeform 43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59" name="Freeform 43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60" name="Freeform 43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61" name="Freeform 43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62" name="Freeform 43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63" name="Freeform 43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64" name="Freeform 43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65" name="Freeform 43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66" name="Freeform 44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67" name="Freeform 44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68" name="Freeform 44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69" name="Freeform 44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70" name="Freeform 44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71" name="Freeform 44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72" name="Freeform 44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73" name="Freeform 44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74" name="Freeform 44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75" name="Freeform 44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76" name="Freeform 45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77" name="Freeform 45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78" name="Freeform 45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79" name="Freeform 45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80" name="Freeform 45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81" name="Freeform 45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82" name="Freeform 45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83" name="Freeform 45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84" name="Freeform 45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85" name="Freeform 45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86" name="Freeform 46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87" name="Freeform 46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88" name="Freeform 46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89" name="Freeform 46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90" name="Freeform 46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91" name="Freeform 46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92" name="Freeform 46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93" name="Freeform 46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94" name="Freeform 46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95" name="Freeform 46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96" name="Freeform 47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97" name="Freeform 47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98" name="Freeform 47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99" name="Freeform 47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00" name="Freeform 47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01" name="Freeform 47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02" name="Freeform 47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03" name="Freeform 47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04" name="Freeform 47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05" name="Freeform 47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06" name="Freeform 48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07" name="Freeform 48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08" name="Freeform 48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09" name="Freeform 48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10" name="Freeform 48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11" name="Freeform 48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12" name="Freeform 48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13" name="Freeform 48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14" name="Freeform 48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15" name="Freeform 48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16" name="Freeform 49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17" name="Freeform 49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18" name="Freeform 49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19" name="Freeform 49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20" name="Freeform 49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21" name="Freeform 49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22" name="Freeform 49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23" name="Freeform 49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24" name="Freeform 49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25" name="Freeform 49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26" name="Freeform 50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27" name="Freeform 50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28" name="Freeform 50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29" name="Freeform 50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30" name="Freeform 50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31" name="Freeform 50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32" name="Freeform 50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33" name="Freeform 50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34" name="Freeform 50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35" name="Freeform 50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36" name="Freeform 51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37" name="Freeform 51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38" name="Freeform 51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39" name="Freeform 51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40" name="Freeform 51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41" name="Freeform 51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42" name="Freeform 51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43" name="Freeform 51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44" name="Freeform 51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45" name="Freeform 51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46" name="Freeform 52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47" name="Freeform 52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48" name="Freeform 52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49" name="Freeform 52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50" name="Freeform 52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51" name="Freeform 52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52" name="Freeform 52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53" name="Freeform 52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54" name="Freeform 52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55" name="Freeform 52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56" name="Freeform 53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57" name="Freeform 53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58" name="Freeform 53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59" name="Freeform 53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60" name="Freeform 53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61" name="Freeform 53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62" name="Freeform 53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63" name="Freeform 53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64" name="Freeform 53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65" name="Freeform 53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66" name="Freeform 54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67" name="Freeform 54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68" name="Freeform 54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69" name="Freeform 54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70" name="Freeform 54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71" name="Freeform 54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72" name="Freeform 54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73" name="Freeform 54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74" name="Freeform 54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75" name="Freeform 54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76" name="Freeform 55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77" name="Freeform 55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78" name="Freeform 55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79" name="Freeform 55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80" name="Freeform 55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81" name="Freeform 55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82" name="Freeform 55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83" name="Freeform 55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84" name="Freeform 55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85" name="Freeform 55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86" name="Freeform 56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87" name="Freeform 56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88" name="Freeform 56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89" name="Freeform 56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90" name="Freeform 56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91" name="Freeform 56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92" name="Freeform 56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93" name="Freeform 56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94" name="Freeform 56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95" name="Freeform 56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96" name="Freeform 57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97" name="Freeform 57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98" name="Freeform 57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99" name="Freeform 57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00" name="Freeform 57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01" name="Freeform 57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02" name="Freeform 57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03" name="Freeform 57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04" name="Freeform 57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05" name="Freeform 57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06" name="Freeform 58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07" name="Freeform 58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08" name="Freeform 58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09" name="Freeform 58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10" name="Freeform 58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11" name="Freeform 58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12" name="Freeform 58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13" name="Freeform 58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14" name="Freeform 58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15" name="Freeform 58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16" name="Freeform 59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17" name="Freeform 59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18" name="Freeform 59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19" name="Freeform 59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20" name="Freeform 59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21" name="Freeform 59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22" name="Freeform 59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23" name="Freeform 59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24" name="Freeform 59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25" name="Freeform 59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26" name="Freeform 60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27" name="Freeform 60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28" name="Freeform 60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29" name="Freeform 60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0" name="Freeform 60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1" name="Freeform 60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2" name="Freeform 60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3" name="Freeform 60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4" name="Freeform 60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5" name="Freeform 60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6" name="Freeform 61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7" name="Freeform 61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8" name="Freeform 61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9" name="Freeform 61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40" name="Freeform 61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41" name="Freeform 61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0739" name="Group 61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31242" name="Freeform 61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43" name="Freeform 61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44" name="Freeform 61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45" name="Freeform 62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46" name="Freeform 62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47" name="Freeform 62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48" name="Freeform 62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49" name="Freeform 62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50" name="Freeform 62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51" name="Freeform 62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52" name="Freeform 62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53" name="Freeform 62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54" name="Freeform 62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55" name="Freeform 63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56" name="Freeform 63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57" name="Freeform 63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58" name="Freeform 63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59" name="Freeform 63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60" name="Freeform 63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61" name="Freeform 63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62" name="Freeform 63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63" name="Freeform 63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64" name="Freeform 63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65" name="Freeform 64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66" name="Freeform 64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67" name="Freeform 64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68" name="Freeform 64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69" name="Freeform 64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70" name="Freeform 64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71" name="Freeform 64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72" name="Freeform 64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73" name="Freeform 64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74" name="Freeform 64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75" name="Freeform 65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76" name="Freeform 65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77" name="Freeform 65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78" name="Freeform 65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79" name="Freeform 65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80" name="Freeform 65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81" name="Freeform 65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82" name="Freeform 65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83" name="Freeform 65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84" name="Freeform 65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85" name="Freeform 66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86" name="Freeform 66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87" name="Freeform 66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88" name="Freeform 66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89" name="Freeform 66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90" name="Freeform 66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91" name="Freeform 66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92" name="Freeform 66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93" name="Freeform 66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94" name="Freeform 66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95" name="Freeform 67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96" name="Freeform 67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97" name="Freeform 67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98" name="Freeform 67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99" name="Freeform 67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00" name="Freeform 67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01" name="Freeform 67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02" name="Freeform 67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03" name="Freeform 67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04" name="Freeform 67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05" name="Freeform 68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06" name="Freeform 68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07" name="Freeform 68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08" name="Freeform 68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09" name="Freeform 68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10" name="Freeform 68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11" name="Freeform 68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12" name="Freeform 68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13" name="Freeform 68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14" name="Freeform 68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15" name="Freeform 69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16" name="Freeform 69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17" name="Freeform 69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18" name="Freeform 69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19" name="Freeform 69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20" name="Freeform 69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21" name="Freeform 69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22" name="Freeform 69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23" name="Freeform 69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24" name="Freeform 69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25" name="Freeform 70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26" name="Freeform 70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27" name="Freeform 70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28" name="Freeform 70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29" name="Freeform 70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30" name="Freeform 70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31" name="Freeform 70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32" name="Freeform 70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33" name="Freeform 70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34" name="Freeform 70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35" name="Freeform 71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36" name="Freeform 71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37" name="Freeform 71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38" name="Freeform 71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39" name="Freeform 71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40" name="Freeform 71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41" name="Freeform 71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42" name="Freeform 71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43" name="Freeform 71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44" name="Freeform 71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45" name="Freeform 72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46" name="Freeform 72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47" name="Freeform 72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48" name="Freeform 72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49" name="Freeform 72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50" name="Freeform 72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51" name="Freeform 72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52" name="Freeform 72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53" name="Freeform 72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54" name="Freeform 72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55" name="Freeform 73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56" name="Freeform 73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57" name="Freeform 73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58" name="Freeform 73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59" name="Freeform 73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60" name="Freeform 73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61" name="Freeform 73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62" name="Freeform 73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63" name="Freeform 73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64" name="Freeform 73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65" name="Freeform 74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66" name="Freeform 74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67" name="Freeform 74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68" name="Freeform 74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69" name="Freeform 74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70" name="Freeform 74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71" name="Freeform 74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72" name="Freeform 74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73" name="Freeform 74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74" name="Freeform 74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75" name="Freeform 75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76" name="Freeform 75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77" name="Freeform 75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78" name="Freeform 75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79" name="Freeform 75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80" name="Freeform 75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81" name="Freeform 75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82" name="Freeform 75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83" name="Freeform 75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84" name="Freeform 75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85" name="Freeform 76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86" name="Freeform 76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87" name="Freeform 76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88" name="Freeform 76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89" name="Freeform 76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90" name="Freeform 76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91" name="Freeform 76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92" name="Freeform 76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93" name="Freeform 76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94" name="Freeform 76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95" name="Freeform 77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96" name="Freeform 77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97" name="Freeform 77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98" name="Freeform 77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99" name="Freeform 77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00" name="Freeform 77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01" name="Freeform 77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02" name="Freeform 77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03" name="Freeform 77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04" name="Freeform 77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05" name="Freeform 78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06" name="Freeform 78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07" name="Freeform 78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08" name="Freeform 78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09" name="Freeform 78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10" name="Freeform 78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11" name="Freeform 78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12" name="Freeform 78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13" name="Freeform 78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14" name="Freeform 78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15" name="Freeform 79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16" name="Freeform 79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17" name="Freeform 79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18" name="Freeform 79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19" name="Freeform 79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20" name="Freeform 79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21" name="Freeform 79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22" name="Freeform 79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23" name="Freeform 79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24" name="Freeform 79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25" name="Freeform 80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26" name="Freeform 80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27" name="Freeform 80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28" name="Freeform 80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29" name="Freeform 80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30" name="Freeform 80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31" name="Freeform 80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32" name="Freeform 80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33" name="Freeform 80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34" name="Freeform 80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35" name="Freeform 81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36" name="Freeform 81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37" name="Freeform 81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38" name="Freeform 81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39" name="Freeform 81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40" name="Freeform 81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41" name="Freeform 81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0740" name="Group 81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31042" name="Freeform 81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43" name="Freeform 81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44" name="Freeform 82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45" name="Freeform 82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46" name="Freeform 82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47" name="Freeform 82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48" name="Freeform 82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49" name="Freeform 82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50" name="Freeform 82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51" name="Freeform 82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52" name="Freeform 82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53" name="Freeform 82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54" name="Freeform 83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55" name="Freeform 83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56" name="Freeform 83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57" name="Freeform 83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58" name="Freeform 83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59" name="Freeform 83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60" name="Freeform 83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61" name="Freeform 83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62" name="Freeform 83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63" name="Freeform 83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64" name="Freeform 84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65" name="Freeform 84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66" name="Freeform 84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67" name="Freeform 84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68" name="Freeform 84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69" name="Freeform 84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70" name="Freeform 84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71" name="Freeform 84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72" name="Freeform 84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73" name="Freeform 84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74" name="Freeform 85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75" name="Freeform 85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76" name="Freeform 85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77" name="Freeform 85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78" name="Freeform 85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79" name="Freeform 85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80" name="Freeform 85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81" name="Freeform 85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82" name="Freeform 85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83" name="Freeform 85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84" name="Freeform 86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85" name="Freeform 86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86" name="Freeform 86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87" name="Freeform 86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88" name="Freeform 86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89" name="Freeform 86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90" name="Freeform 86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91" name="Freeform 86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92" name="Freeform 86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93" name="Freeform 86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94" name="Freeform 87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95" name="Freeform 87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96" name="Freeform 87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97" name="Freeform 87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98" name="Freeform 87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99" name="Freeform 87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00" name="Freeform 87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01" name="Freeform 87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02" name="Freeform 87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03" name="Freeform 87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04" name="Freeform 88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05" name="Freeform 88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06" name="Freeform 88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07" name="Freeform 88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08" name="Freeform 88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09" name="Freeform 88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10" name="Freeform 88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11" name="Freeform 88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12" name="Freeform 88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13" name="Freeform 88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14" name="Freeform 89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15" name="Freeform 89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16" name="Freeform 89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17" name="Freeform 89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18" name="Freeform 89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19" name="Freeform 89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20" name="Freeform 89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21" name="Freeform 89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22" name="Freeform 89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23" name="Freeform 89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24" name="Freeform 90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25" name="Freeform 90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26" name="Freeform 90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27" name="Freeform 90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28" name="Freeform 90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29" name="Freeform 90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30" name="Freeform 90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31" name="Freeform 90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32" name="Freeform 90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33" name="Freeform 90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34" name="Freeform 91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35" name="Freeform 91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36" name="Freeform 91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37" name="Freeform 91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38" name="Freeform 91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39" name="Freeform 91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40" name="Freeform 91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41" name="Freeform 91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42" name="Freeform 91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43" name="Freeform 91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44" name="Freeform 92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45" name="Freeform 92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46" name="Freeform 92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47" name="Freeform 92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48" name="Freeform 92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49" name="Freeform 92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50" name="Freeform 92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51" name="Freeform 92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52" name="Freeform 92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53" name="Freeform 92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54" name="Freeform 93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55" name="Freeform 93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56" name="Freeform 93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57" name="Freeform 93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58" name="Freeform 93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59" name="Freeform 93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60" name="Freeform 93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61" name="Freeform 93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62" name="Freeform 93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63" name="Freeform 93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64" name="Freeform 94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65" name="Freeform 94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66" name="Freeform 94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67" name="Freeform 94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68" name="Freeform 94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69" name="Freeform 94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70" name="Freeform 94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71" name="Freeform 94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72" name="Freeform 94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73" name="Freeform 94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74" name="Freeform 95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75" name="Freeform 95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76" name="Freeform 95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77" name="Freeform 95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78" name="Freeform 95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79" name="Freeform 95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80" name="Freeform 95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81" name="Freeform 95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82" name="Freeform 95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83" name="Freeform 95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84" name="Freeform 96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85" name="Freeform 96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86" name="Freeform 96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87" name="Freeform 96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88" name="Freeform 96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89" name="Freeform 96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90" name="Freeform 96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91" name="Freeform 96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92" name="Freeform 96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93" name="Freeform 96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94" name="Freeform 97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95" name="Freeform 97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96" name="Freeform 97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97" name="Freeform 97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98" name="Freeform 97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99" name="Freeform 97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00" name="Freeform 97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01" name="Freeform 97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02" name="Freeform 97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03" name="Freeform 97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04" name="Freeform 98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05" name="Freeform 98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06" name="Freeform 98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07" name="Freeform 98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08" name="Freeform 98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09" name="Freeform 98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10" name="Freeform 98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11" name="Freeform 98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12" name="Freeform 98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13" name="Freeform 98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14" name="Freeform 99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15" name="Freeform 99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16" name="Freeform 99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17" name="Freeform 99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18" name="Freeform 99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19" name="Freeform 99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20" name="Freeform 99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21" name="Freeform 99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22" name="Freeform 99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23" name="Freeform 99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24" name="Freeform 100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25" name="Freeform 100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26" name="Freeform 100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27" name="Freeform 100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28" name="Freeform 100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29" name="Freeform 100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30" name="Freeform 100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31" name="Freeform 100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32" name="Freeform 100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33" name="Freeform 100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34" name="Freeform 101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35" name="Freeform 101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36" name="Freeform 101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37" name="Freeform 101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38" name="Freeform 101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39" name="Freeform 101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40" name="Freeform 101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41" name="Freeform 101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0741" name="Group 101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30842" name="Freeform 101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43" name="Freeform 102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44" name="Freeform 102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45" name="Freeform 102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46" name="Freeform 102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47" name="Freeform 102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48" name="Freeform 102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49" name="Freeform 102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50" name="Freeform 102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51" name="Freeform 102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52" name="Freeform 102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53" name="Freeform 103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54" name="Freeform 103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55" name="Freeform 103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56" name="Freeform 103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57" name="Freeform 103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58" name="Freeform 103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59" name="Freeform 103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60" name="Freeform 103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61" name="Freeform 103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62" name="Freeform 103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63" name="Freeform 104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64" name="Freeform 104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65" name="Freeform 104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66" name="Freeform 104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67" name="Freeform 104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68" name="Freeform 104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69" name="Freeform 104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70" name="Freeform 104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71" name="Freeform 104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72" name="Freeform 104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73" name="Freeform 105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74" name="Freeform 105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75" name="Freeform 105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76" name="Freeform 105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77" name="Freeform 105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78" name="Freeform 105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79" name="Freeform 105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80" name="Freeform 105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81" name="Freeform 105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82" name="Freeform 105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83" name="Freeform 106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84" name="Freeform 106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85" name="Freeform 106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86" name="Freeform 106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87" name="Freeform 106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88" name="Freeform 106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89" name="Freeform 106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90" name="Freeform 106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91" name="Freeform 106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92" name="Freeform 106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93" name="Freeform 107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94" name="Freeform 107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95" name="Freeform 107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96" name="Freeform 107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97" name="Freeform 107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98" name="Freeform 107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99" name="Freeform 107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00" name="Freeform 107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01" name="Freeform 107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02" name="Freeform 107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03" name="Freeform 108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04" name="Freeform 108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05" name="Freeform 108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06" name="Freeform 108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07" name="Freeform 108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08" name="Freeform 108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09" name="Freeform 108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10" name="Freeform 108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11" name="Freeform 108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12" name="Freeform 108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13" name="Freeform 109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14" name="Freeform 109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15" name="Freeform 109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16" name="Freeform 109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17" name="Freeform 109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18" name="Freeform 109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19" name="Freeform 109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20" name="Freeform 109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21" name="Freeform 109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22" name="Freeform 109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23" name="Freeform 110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24" name="Freeform 110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25" name="Freeform 110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26" name="Freeform 110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27" name="Freeform 110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28" name="Freeform 110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29" name="Freeform 110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30" name="Freeform 110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31" name="Freeform 110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32" name="Freeform 110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33" name="Freeform 111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34" name="Freeform 111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35" name="Freeform 111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36" name="Freeform 111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37" name="Freeform 111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38" name="Freeform 111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39" name="Freeform 111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40" name="Freeform 111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41" name="Freeform 111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42" name="Freeform 111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43" name="Freeform 112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44" name="Freeform 112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45" name="Freeform 112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46" name="Freeform 112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47" name="Freeform 112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48" name="Freeform 112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49" name="Freeform 112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50" name="Freeform 112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51" name="Freeform 112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52" name="Freeform 112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53" name="Freeform 113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54" name="Freeform 113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55" name="Freeform 113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56" name="Freeform 113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57" name="Freeform 113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58" name="Freeform 113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59" name="Freeform 113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60" name="Freeform 113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61" name="Freeform 113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62" name="Freeform 113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63" name="Freeform 114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64" name="Freeform 114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65" name="Freeform 114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66" name="Freeform 114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67" name="Freeform 114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68" name="Freeform 114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69" name="Freeform 114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70" name="Freeform 114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71" name="Freeform 114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72" name="Freeform 114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73" name="Freeform 115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74" name="Freeform 115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75" name="Freeform 115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76" name="Freeform 115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77" name="Freeform 115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78" name="Freeform 115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79" name="Freeform 115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80" name="Freeform 115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81" name="Freeform 115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82" name="Freeform 115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83" name="Freeform 116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84" name="Freeform 116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85" name="Freeform 116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86" name="Freeform 116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87" name="Freeform 116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88" name="Freeform 116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89" name="Freeform 116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90" name="Freeform 116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91" name="Freeform 116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92" name="Freeform 116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93" name="Freeform 117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94" name="Freeform 117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95" name="Freeform 117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96" name="Freeform 117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97" name="Freeform 117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98" name="Freeform 117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99" name="Freeform 117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00" name="Freeform 117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01" name="Freeform 117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02" name="Freeform 117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03" name="Freeform 118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04" name="Freeform 118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05" name="Freeform 118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06" name="Freeform 118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07" name="Freeform 118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08" name="Freeform 118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09" name="Freeform 118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10" name="Freeform 118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11" name="Freeform 118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12" name="Freeform 118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13" name="Freeform 119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14" name="Freeform 119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15" name="Freeform 119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16" name="Freeform 119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17" name="Freeform 119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18" name="Freeform 119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19" name="Freeform 119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20" name="Freeform 119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21" name="Freeform 119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22" name="Freeform 119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23" name="Freeform 120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24" name="Freeform 120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25" name="Freeform 120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26" name="Freeform 120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27" name="Freeform 120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28" name="Freeform 120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29" name="Freeform 120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30" name="Freeform 120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31" name="Freeform 120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32" name="Freeform 120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33" name="Freeform 121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34" name="Freeform 121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35" name="Freeform 121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36" name="Freeform 121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37" name="Freeform 121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38" name="Freeform 121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39" name="Freeform 121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40" name="Freeform 121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41" name="Freeform 121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 fontAlgn="base">
                  <a:spcBef>
                    <a:spcPct val="20000"/>
                  </a:spcBef>
                  <a:spcAft>
                    <a:spcPct val="0"/>
                  </a:spcAft>
                  <a:buFontTx/>
                  <a:buChar char="•"/>
                </a:pPr>
                <a:endParaRPr lang="vi-VN" sz="2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0742" name="Freeform 121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43" name="Freeform 122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44" name="Freeform 122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45" name="Freeform 122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46" name="Freeform 122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47" name="Freeform 122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48" name="Freeform 122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49" name="Freeform 122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50" name="Freeform 122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51" name="Freeform 122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52" name="Freeform 122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53" name="Freeform 123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54" name="Freeform 123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55" name="Freeform 123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56" name="Freeform 123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57" name="Freeform 123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58" name="Freeform 123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59" name="Freeform 123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60" name="Freeform 123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61" name="Freeform 123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62" name="Freeform 123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63" name="Freeform 124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64" name="Freeform 124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65" name="Freeform 124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66" name="Freeform 124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67" name="Freeform 124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68" name="Freeform 124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69" name="Freeform 124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70" name="Freeform 124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71" name="Freeform 124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72" name="Freeform 124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73" name="Freeform 125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74" name="Freeform 125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75" name="Freeform 125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76" name="Freeform 125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77" name="Freeform 125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78" name="Freeform 125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79" name="Freeform 125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80" name="Freeform 125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81" name="Freeform 125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82" name="Freeform 125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83" name="Freeform 126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84" name="Freeform 126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85" name="Freeform 126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86" name="Freeform 126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87" name="Freeform 126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88" name="Freeform 126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89" name="Freeform 126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90" name="Freeform 126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91" name="Freeform 126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92" name="Freeform 126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93" name="Freeform 127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94" name="Freeform 127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95" name="Freeform 127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96" name="Freeform 127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97" name="Freeform 127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98" name="Freeform 127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799" name="Freeform 127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00" name="Freeform 127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01" name="Freeform 127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02" name="Freeform 127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03" name="Freeform 128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04" name="Freeform 128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05" name="Freeform 128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06" name="Freeform 128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07" name="Freeform 128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08" name="Freeform 128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09" name="Freeform 128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10" name="Freeform 128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11" name="Freeform 128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12" name="Freeform 128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13" name="Freeform 129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14" name="Freeform 129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15" name="Freeform 129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16" name="Freeform 129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17" name="Freeform 129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18" name="Freeform 129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19" name="Freeform 129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20" name="Freeform 129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21" name="Freeform 129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22" name="Freeform 129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23" name="Freeform 130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24" name="Freeform 130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25" name="Freeform 130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26" name="Freeform 130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27" name="Freeform 130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28" name="Freeform 130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29" name="Freeform 130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30" name="Freeform 130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31" name="Freeform 130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32" name="Freeform 130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33" name="Freeform 131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34" name="Freeform 131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35" name="Freeform 131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36" name="Freeform 131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37" name="Freeform 131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38" name="Freeform 131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39" name="Freeform 131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40" name="Freeform 131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  <p:sp>
          <p:nvSpPr>
            <p:cNvPr id="30841" name="Freeform 131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Tx/>
                <a:buChar char="•"/>
              </a:pPr>
              <a:endParaRPr lang="vi-VN" sz="2800">
                <a:solidFill>
                  <a:srgbClr val="000000"/>
                </a:solidFill>
              </a:endParaRPr>
            </a:p>
          </p:txBody>
        </p:sp>
      </p:grpSp>
      <p:sp>
        <p:nvSpPr>
          <p:cNvPr id="32039" name="AutoShape 1319"/>
          <p:cNvSpPr>
            <a:spLocks noChangeArrowheads="1"/>
          </p:cNvSpPr>
          <p:nvPr/>
        </p:nvSpPr>
        <p:spPr bwMode="auto">
          <a:xfrm>
            <a:off x="7286625" y="4943475"/>
            <a:ext cx="65088" cy="63500"/>
          </a:xfrm>
          <a:prstGeom prst="star5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  <a:defRPr/>
            </a:pPr>
            <a:endParaRPr lang="vi-VN" sz="2800">
              <a:solidFill>
                <a:srgbClr val="000000"/>
              </a:solidFill>
            </a:endParaRPr>
          </a:p>
        </p:txBody>
      </p:sp>
      <p:sp>
        <p:nvSpPr>
          <p:cNvPr id="32040" name="Sound"/>
          <p:cNvSpPr>
            <a:spLocks noEditPoints="1" noChangeArrowheads="1"/>
          </p:cNvSpPr>
          <p:nvPr/>
        </p:nvSpPr>
        <p:spPr bwMode="auto">
          <a:xfrm flipH="1">
            <a:off x="8058901" y="3862638"/>
            <a:ext cx="685800" cy="533400"/>
          </a:xfrm>
          <a:custGeom>
            <a:avLst/>
            <a:gdLst>
              <a:gd name="T0" fmla="*/ 354457 w 21600"/>
              <a:gd name="T1" fmla="*/ 522510 h 21600"/>
              <a:gd name="T2" fmla="*/ 354457 w 21600"/>
              <a:gd name="T3" fmla="*/ 0 h 21600"/>
              <a:gd name="T4" fmla="*/ 0 w 21600"/>
              <a:gd name="T5" fmla="*/ 266700 h 21600"/>
              <a:gd name="T6" fmla="*/ 685800 w 21600"/>
              <a:gd name="T7" fmla="*/ 266700 h 21600"/>
              <a:gd name="T8" fmla="*/ 0 60000 65536"/>
              <a:gd name="T9" fmla="*/ 0 60000 65536"/>
              <a:gd name="T10" fmla="*/ 0 60000 65536"/>
              <a:gd name="T11" fmla="*/ 0 60000 65536"/>
              <a:gd name="T12" fmla="*/ 761 w 21600"/>
              <a:gd name="T13" fmla="*/ 22454 h 21600"/>
              <a:gd name="T14" fmla="*/ 21069 w 21600"/>
              <a:gd name="T15" fmla="*/ 2828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7273"/>
                </a:moveTo>
                <a:lnTo>
                  <a:pt x="5824" y="7273"/>
                </a:lnTo>
                <a:lnTo>
                  <a:pt x="11164" y="0"/>
                </a:lnTo>
                <a:lnTo>
                  <a:pt x="11164" y="21159"/>
                </a:lnTo>
                <a:lnTo>
                  <a:pt x="5824" y="13885"/>
                </a:lnTo>
                <a:lnTo>
                  <a:pt x="0" y="13885"/>
                </a:lnTo>
                <a:lnTo>
                  <a:pt x="0" y="7273"/>
                </a:lnTo>
                <a:close/>
              </a:path>
              <a:path w="21600" h="21600">
                <a:moveTo>
                  <a:pt x="13024" y="7273"/>
                </a:moveTo>
                <a:lnTo>
                  <a:pt x="13591" y="6722"/>
                </a:lnTo>
                <a:lnTo>
                  <a:pt x="13833" y="7548"/>
                </a:lnTo>
                <a:lnTo>
                  <a:pt x="14076" y="8485"/>
                </a:lnTo>
                <a:lnTo>
                  <a:pt x="14157" y="9367"/>
                </a:lnTo>
                <a:lnTo>
                  <a:pt x="14197" y="10524"/>
                </a:lnTo>
                <a:lnTo>
                  <a:pt x="14197" y="11406"/>
                </a:lnTo>
                <a:lnTo>
                  <a:pt x="14116" y="12012"/>
                </a:lnTo>
                <a:lnTo>
                  <a:pt x="13995" y="12728"/>
                </a:lnTo>
                <a:lnTo>
                  <a:pt x="13833" y="13444"/>
                </a:lnTo>
                <a:lnTo>
                  <a:pt x="13712" y="14106"/>
                </a:lnTo>
                <a:lnTo>
                  <a:pt x="13591" y="14546"/>
                </a:lnTo>
                <a:lnTo>
                  <a:pt x="13065" y="13885"/>
                </a:lnTo>
                <a:lnTo>
                  <a:pt x="13307" y="12893"/>
                </a:lnTo>
                <a:lnTo>
                  <a:pt x="13469" y="11791"/>
                </a:lnTo>
                <a:lnTo>
                  <a:pt x="13550" y="10910"/>
                </a:lnTo>
                <a:lnTo>
                  <a:pt x="13591" y="10138"/>
                </a:lnTo>
                <a:lnTo>
                  <a:pt x="13469" y="9367"/>
                </a:lnTo>
                <a:lnTo>
                  <a:pt x="13388" y="8595"/>
                </a:lnTo>
                <a:lnTo>
                  <a:pt x="13267" y="7934"/>
                </a:lnTo>
                <a:lnTo>
                  <a:pt x="13024" y="7273"/>
                </a:lnTo>
                <a:close/>
              </a:path>
              <a:path w="21600" h="21600">
                <a:moveTo>
                  <a:pt x="16382" y="3967"/>
                </a:moveTo>
                <a:lnTo>
                  <a:pt x="16786" y="5179"/>
                </a:lnTo>
                <a:lnTo>
                  <a:pt x="17150" y="6612"/>
                </a:lnTo>
                <a:lnTo>
                  <a:pt x="17474" y="8651"/>
                </a:lnTo>
                <a:lnTo>
                  <a:pt x="17595" y="9753"/>
                </a:lnTo>
                <a:lnTo>
                  <a:pt x="17635" y="12012"/>
                </a:lnTo>
                <a:lnTo>
                  <a:pt x="17393" y="13665"/>
                </a:lnTo>
                <a:lnTo>
                  <a:pt x="17150" y="15208"/>
                </a:lnTo>
                <a:lnTo>
                  <a:pt x="16786" y="16310"/>
                </a:lnTo>
                <a:lnTo>
                  <a:pt x="16341" y="17687"/>
                </a:lnTo>
                <a:lnTo>
                  <a:pt x="15815" y="17081"/>
                </a:lnTo>
                <a:lnTo>
                  <a:pt x="16503" y="14602"/>
                </a:lnTo>
                <a:lnTo>
                  <a:pt x="16786" y="13169"/>
                </a:lnTo>
                <a:lnTo>
                  <a:pt x="16867" y="12012"/>
                </a:lnTo>
                <a:lnTo>
                  <a:pt x="16867" y="9642"/>
                </a:lnTo>
                <a:lnTo>
                  <a:pt x="16705" y="7989"/>
                </a:lnTo>
                <a:lnTo>
                  <a:pt x="16422" y="6612"/>
                </a:lnTo>
                <a:lnTo>
                  <a:pt x="16220" y="5675"/>
                </a:lnTo>
                <a:lnTo>
                  <a:pt x="15856" y="4518"/>
                </a:lnTo>
                <a:lnTo>
                  <a:pt x="16382" y="3967"/>
                </a:lnTo>
                <a:close/>
              </a:path>
              <a:path w="21600" h="21600">
                <a:moveTo>
                  <a:pt x="18889" y="1377"/>
                </a:moveTo>
                <a:lnTo>
                  <a:pt x="19415" y="826"/>
                </a:lnTo>
                <a:lnTo>
                  <a:pt x="20194" y="2576"/>
                </a:lnTo>
                <a:lnTo>
                  <a:pt x="20831" y="4683"/>
                </a:lnTo>
                <a:lnTo>
                  <a:pt x="21357" y="7204"/>
                </a:lnTo>
                <a:lnTo>
                  <a:pt x="21650" y="9450"/>
                </a:lnTo>
                <a:lnTo>
                  <a:pt x="21600" y="12301"/>
                </a:lnTo>
                <a:lnTo>
                  <a:pt x="21215" y="15938"/>
                </a:lnTo>
                <a:lnTo>
                  <a:pt x="20629" y="18348"/>
                </a:lnTo>
                <a:lnTo>
                  <a:pt x="19415" y="21655"/>
                </a:lnTo>
                <a:lnTo>
                  <a:pt x="18889" y="21159"/>
                </a:lnTo>
                <a:lnTo>
                  <a:pt x="19901" y="18404"/>
                </a:lnTo>
                <a:lnTo>
                  <a:pt x="20467" y="15593"/>
                </a:lnTo>
                <a:lnTo>
                  <a:pt x="20791" y="12342"/>
                </a:lnTo>
                <a:lnTo>
                  <a:pt x="20871" y="9532"/>
                </a:lnTo>
                <a:lnTo>
                  <a:pt x="20629" y="7411"/>
                </a:lnTo>
                <a:lnTo>
                  <a:pt x="20062" y="4628"/>
                </a:lnTo>
                <a:lnTo>
                  <a:pt x="19415" y="2810"/>
                </a:lnTo>
                <a:lnTo>
                  <a:pt x="18889" y="1377"/>
                </a:lnTo>
                <a:close/>
              </a:path>
            </a:pathLst>
          </a:custGeom>
          <a:solidFill>
            <a:srgbClr val="FFBE7D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r" fontAlgn="base"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endParaRPr lang="vi-VN" sz="2800">
              <a:solidFill>
                <a:srgbClr val="000000"/>
              </a:solidFill>
            </a:endParaRPr>
          </a:p>
        </p:txBody>
      </p:sp>
      <p:sp>
        <p:nvSpPr>
          <p:cNvPr id="32041" name="WordArt 1321"/>
          <p:cNvSpPr>
            <a:spLocks noChangeArrowheads="1" noChangeShapeType="1" noTextEdit="1"/>
          </p:cNvSpPr>
          <p:nvPr/>
        </p:nvSpPr>
        <p:spPr bwMode="auto">
          <a:xfrm>
            <a:off x="1081434" y="404664"/>
            <a:ext cx="7346950" cy="3333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vi-VN" sz="3600" kern="10" dirty="0"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TRÒ CHƠI: TÌM NGƯỜI CHIẾN THẮNG!</a:t>
            </a:r>
          </a:p>
        </p:txBody>
      </p:sp>
    </p:spTree>
    <p:extLst>
      <p:ext uri="{BB962C8B-B14F-4D97-AF65-F5344CB8AC3E}">
        <p14:creationId xmlns:p14="http://schemas.microsoft.com/office/powerpoint/2010/main" val="3029384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0" fill="hold"/>
                                        <p:tgtEl>
                                          <p:spTgt spid="320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0" fill="hold"/>
                                        <p:tgtEl>
                                          <p:spTgt spid="320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0" fill="hold"/>
                                        <p:tgtEl>
                                          <p:spTgt spid="3204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9" dur="5000" fill="hold"/>
                                        <p:tgtEl>
                                          <p:spTgt spid="320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" dur="500"/>
                                        <p:tgtEl>
                                          <p:spTgt spid="30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30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30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4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6" dur="500"/>
                                        <p:tgtEl>
                                          <p:spTgt spid="30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307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 nodeType="clickPar">
                      <p:stCondLst>
                        <p:cond delay="0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307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307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307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307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6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8" dur="500"/>
                                        <p:tgtEl>
                                          <p:spTgt spid="307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mph" presetSubtype="0" repeatCount="4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6" presetID="4" presetClass="exit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7" dur="500"/>
                                        <p:tgtEl>
                                          <p:spTgt spid="30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25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07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 nodeType="clickPar">
                      <p:stCondLst>
                        <p:cond delay="0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mph" presetSubtype="0" repeatCount="3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3" dur="500" fill="hold"/>
                                        <p:tgtEl>
                                          <p:spTgt spid="307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4" dur="500" fill="hold"/>
                                        <p:tgtEl>
                                          <p:spTgt spid="307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307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307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4" presetClass="entr" presetSubtype="16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0" dur="500"/>
                                        <p:tgtEl>
                                          <p:spTgt spid="307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2" presetID="22" presetClass="emph" presetSubtype="0" repeatCount="4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3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5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66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68" presetID="4" presetClass="exit" presetSubtype="16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9" dur="500"/>
                                        <p:tgtEl>
                                          <p:spTgt spid="30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26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307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 nodeType="clickPar">
                      <p:stCondLst>
                        <p:cond delay="0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6" dur="500"/>
                                        <p:tgtEl>
                                          <p:spTgt spid="307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0" dur="500"/>
                                        <p:tgtEl>
                                          <p:spTgt spid="307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3" dur="5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4" dur="5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5" dur="5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8" presetID="4" presetClass="exit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89" dur="500"/>
                                        <p:tgtEl>
                                          <p:spTgt spid="307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2" presetID="4" presetClass="exit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93" dur="500"/>
                                        <p:tgtEl>
                                          <p:spTgt spid="307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27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32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 nodeType="clickPar">
                      <p:stCondLst>
                        <p:cond delay="0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0" dur="500"/>
                                        <p:tgtEl>
                                          <p:spTgt spid="320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040"/>
                  </p:tgtEl>
                </p:cond>
              </p:nextCondLst>
            </p:seq>
          </p:childTnLst>
        </p:cTn>
      </p:par>
    </p:tnLst>
    <p:bldLst>
      <p:bldP spid="30724" grpId="0"/>
      <p:bldP spid="30725" grpId="0" animBg="1"/>
      <p:bldP spid="30725" grpId="1" animBg="1"/>
      <p:bldP spid="30726" grpId="0" animBg="1"/>
      <p:bldP spid="30726" grpId="1" animBg="1"/>
      <p:bldP spid="30727" grpId="0" animBg="1"/>
      <p:bldP spid="30729" grpId="0" animBg="1"/>
      <p:bldP spid="30729" grpId="1" animBg="1"/>
      <p:bldP spid="30729" grpId="2" animBg="1"/>
      <p:bldP spid="30729" grpId="3" animBg="1"/>
      <p:bldP spid="30729" grpId="4" animBg="1"/>
      <p:bldP spid="30729" grpId="5" animBg="1"/>
      <p:bldP spid="30730" grpId="0" animBg="1"/>
      <p:bldP spid="30730" grpId="1" animBg="1"/>
      <p:bldP spid="30730" grpId="2" animBg="1"/>
      <p:bldP spid="3204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37" name="Picture 21" descr="hop qua 5">
            <a:hlinkClick r:id="rId2" action="ppaction://hlinksldjump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962400"/>
            <a:ext cx="1644650" cy="1828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838" name="Picture 22" descr="hop qua">
            <a:hlinkClick r:id="rId4" action="ppaction://hlinksldjump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1676400"/>
            <a:ext cx="1728788" cy="1752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841" name="Picture 25" descr="hop qua 4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488496"/>
            <a:ext cx="2250112" cy="1981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842" name="Picture 26" descr="hop qua 6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7704" y="3952875"/>
            <a:ext cx="1828800" cy="1762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4844" name="Group 28"/>
          <p:cNvGrpSpPr>
            <a:grpSpLocks/>
          </p:cNvGrpSpPr>
          <p:nvPr/>
        </p:nvGrpSpPr>
        <p:grpSpPr bwMode="auto">
          <a:xfrm>
            <a:off x="2819400" y="1219200"/>
            <a:ext cx="4876800" cy="990600"/>
            <a:chOff x="2350" y="1008"/>
            <a:chExt cx="1826" cy="534"/>
          </a:xfrm>
        </p:grpSpPr>
        <p:pic>
          <p:nvPicPr>
            <p:cNvPr id="34845" name="Picture 29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0" y="1008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846" name="Picture 30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8" y="1050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847" name="Picture 31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008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848" name="Picture 32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50" y="1056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4849" name="Group 33"/>
          <p:cNvGrpSpPr>
            <a:grpSpLocks/>
          </p:cNvGrpSpPr>
          <p:nvPr/>
        </p:nvGrpSpPr>
        <p:grpSpPr bwMode="auto">
          <a:xfrm>
            <a:off x="0" y="914400"/>
            <a:ext cx="4800600" cy="847725"/>
            <a:chOff x="2350" y="1008"/>
            <a:chExt cx="1826" cy="534"/>
          </a:xfrm>
        </p:grpSpPr>
        <p:pic>
          <p:nvPicPr>
            <p:cNvPr id="34850" name="Picture 34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0" y="1008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851" name="Picture 35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8" y="1050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852" name="Picture 36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008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853" name="Picture 37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50" y="1056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4854" name="Group 38"/>
          <p:cNvGrpSpPr>
            <a:grpSpLocks/>
          </p:cNvGrpSpPr>
          <p:nvPr/>
        </p:nvGrpSpPr>
        <p:grpSpPr bwMode="auto">
          <a:xfrm>
            <a:off x="2819400" y="228600"/>
            <a:ext cx="4876800" cy="990600"/>
            <a:chOff x="2350" y="1008"/>
            <a:chExt cx="1826" cy="534"/>
          </a:xfrm>
        </p:grpSpPr>
        <p:pic>
          <p:nvPicPr>
            <p:cNvPr id="34855" name="Picture 39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0" y="1008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856" name="Picture 40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8" y="1050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857" name="Picture 41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008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858" name="Picture 42" descr="SPARKLES"/>
            <p:cNvPicPr>
              <a:picLocks noChangeAspect="1" noChangeArrowheads="1" noCrop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50" y="1056"/>
              <a:ext cx="386" cy="4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4862" name="AutoShape 9">
            <a:hlinkClick r:id="rId11" action="ppaction://hlinksldjump" highlightClick="1"/>
          </p:cNvPr>
          <p:cNvSpPr>
            <a:spLocks noChangeArrowheads="1"/>
          </p:cNvSpPr>
          <p:nvPr/>
        </p:nvSpPr>
        <p:spPr bwMode="auto">
          <a:xfrm rot="10800000">
            <a:off x="8610600" y="6553200"/>
            <a:ext cx="533400" cy="304800"/>
          </a:xfrm>
          <a:prstGeom prst="actionButtonBackPrevious">
            <a:avLst/>
          </a:prstGeom>
          <a:solidFill>
            <a:srgbClr val="351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280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34863" name="Text Box 47"/>
          <p:cNvSpPr txBox="1">
            <a:spLocks noChangeArrowheads="1"/>
          </p:cNvSpPr>
          <p:nvPr/>
        </p:nvSpPr>
        <p:spPr bwMode="auto">
          <a:xfrm>
            <a:off x="2438400" y="3352800"/>
            <a:ext cx="304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3600" b="1">
                <a:solidFill>
                  <a:srgbClr val="000000"/>
                </a:solidFill>
                <a:latin typeface=".VnTime" pitchFamily="34" charset="0"/>
              </a:rPr>
              <a:t>1</a:t>
            </a:r>
          </a:p>
        </p:txBody>
      </p:sp>
      <p:sp>
        <p:nvSpPr>
          <p:cNvPr id="34864" name="Text Box 48"/>
          <p:cNvSpPr txBox="1">
            <a:spLocks noChangeArrowheads="1"/>
          </p:cNvSpPr>
          <p:nvPr/>
        </p:nvSpPr>
        <p:spPr bwMode="auto">
          <a:xfrm>
            <a:off x="5638800" y="3352800"/>
            <a:ext cx="381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3600" b="1">
                <a:solidFill>
                  <a:srgbClr val="000000"/>
                </a:solidFill>
                <a:latin typeface=".VnTime" pitchFamily="34" charset="0"/>
              </a:rPr>
              <a:t>2</a:t>
            </a:r>
          </a:p>
        </p:txBody>
      </p:sp>
      <p:sp>
        <p:nvSpPr>
          <p:cNvPr id="34865" name="Text Box 49"/>
          <p:cNvSpPr txBox="1">
            <a:spLocks noChangeArrowheads="1"/>
          </p:cNvSpPr>
          <p:nvPr/>
        </p:nvSpPr>
        <p:spPr bwMode="auto">
          <a:xfrm>
            <a:off x="2590800" y="5715000"/>
            <a:ext cx="5334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3600" b="1">
                <a:solidFill>
                  <a:srgbClr val="000000"/>
                </a:solidFill>
                <a:latin typeface=".VnTime" pitchFamily="34" charset="0"/>
              </a:rPr>
              <a:t>3</a:t>
            </a:r>
          </a:p>
        </p:txBody>
      </p:sp>
      <p:sp>
        <p:nvSpPr>
          <p:cNvPr id="34866" name="Text Box 50"/>
          <p:cNvSpPr txBox="1">
            <a:spLocks noChangeArrowheads="1"/>
          </p:cNvSpPr>
          <p:nvPr/>
        </p:nvSpPr>
        <p:spPr bwMode="auto">
          <a:xfrm>
            <a:off x="5638800" y="5791200"/>
            <a:ext cx="381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3600" b="1">
                <a:solidFill>
                  <a:srgbClr val="000000"/>
                </a:solidFill>
                <a:latin typeface=".VnTime" pitchFamily="34" charset="0"/>
              </a:rPr>
              <a:t>4</a:t>
            </a:r>
          </a:p>
        </p:txBody>
      </p:sp>
      <p:sp>
        <p:nvSpPr>
          <p:cNvPr id="34869" name="WordArt 53"/>
          <p:cNvSpPr>
            <a:spLocks noChangeArrowheads="1" noChangeShapeType="1" noTextEdit="1"/>
          </p:cNvSpPr>
          <p:nvPr/>
        </p:nvSpPr>
        <p:spPr bwMode="auto">
          <a:xfrm>
            <a:off x="1648399" y="347515"/>
            <a:ext cx="5895401" cy="1428967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vi-VN" sz="3600" b="1" kern="10" dirty="0" smtClean="0">
                <a:solidFill>
                  <a:srgbClr val="3333CC"/>
                </a:solidFill>
                <a:effectLst>
                  <a:outerShdw dist="53882" dir="2700000" algn="ctr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HỘP QUÀ BÍ ẨN</a:t>
            </a:r>
            <a:endParaRPr lang="vi-VN" sz="3600" b="1" kern="10" dirty="0">
              <a:solidFill>
                <a:srgbClr val="3333CC"/>
              </a:solidFill>
              <a:effectLst>
                <a:outerShdw dist="53882" dir="2700000" algn="ctr" rotWithShape="0">
                  <a:srgbClr val="C0C0C0">
                    <a:alpha val="80000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pic>
        <p:nvPicPr>
          <p:cNvPr id="50" name="Picture 15" descr="WhitecornerFlower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600200" cy="1598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16" descr="WhitecornerFlower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2525" y="5216525"/>
            <a:ext cx="1641475" cy="1641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17" descr="WhitecornerFlower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308600"/>
            <a:ext cx="1549400" cy="154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18" descr="WhitecornerFlower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3025" y="0"/>
            <a:ext cx="1450975" cy="1449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11141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48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348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348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348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3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34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34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348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841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348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 nodeType="clickPar">
                      <p:stCondLst>
                        <p:cond delay="0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34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34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348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3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" dur="500"/>
                                        <p:tgtEl>
                                          <p:spTgt spid="348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348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48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838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348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 nodeType="clickPar">
                      <p:stCondLst>
                        <p:cond delay="0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348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348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48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3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3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348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837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348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 nodeType="clickPar">
                      <p:stCondLst>
                        <p:cond delay="0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348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348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348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53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34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34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348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842"/>
                  </p:tgtEl>
                </p:cond>
              </p:nextCondLst>
            </p:seq>
          </p:childTnLst>
        </p:cTn>
      </p:par>
    </p:tnLst>
    <p:bldLst>
      <p:bldP spid="34863" grpId="0"/>
      <p:bldP spid="34864" grpId="0"/>
      <p:bldP spid="34865" grpId="0"/>
      <p:bldP spid="3486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4" name="Text Box 6"/>
          <p:cNvSpPr txBox="1">
            <a:spLocks noChangeArrowheads="1"/>
          </p:cNvSpPr>
          <p:nvPr/>
        </p:nvSpPr>
        <p:spPr bwMode="auto">
          <a:xfrm>
            <a:off x="0" y="6034087"/>
            <a:ext cx="4724400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800" b="1" dirty="0" err="1">
                <a:solidFill>
                  <a:srgbClr val="000000"/>
                </a:solidFill>
              </a:rPr>
              <a:t>Cây</a:t>
            </a:r>
            <a:r>
              <a:rPr lang="en-US" sz="4800" b="1" dirty="0">
                <a:solidFill>
                  <a:srgbClr val="000000"/>
                </a:solidFill>
              </a:rPr>
              <a:t> </a:t>
            </a:r>
            <a:r>
              <a:rPr lang="en-US" sz="4800" b="1" dirty="0" err="1">
                <a:solidFill>
                  <a:srgbClr val="000000"/>
                </a:solidFill>
              </a:rPr>
              <a:t>phượng</a:t>
            </a:r>
            <a:r>
              <a:rPr lang="en-US" sz="4800" b="1" dirty="0">
                <a:solidFill>
                  <a:srgbClr val="000000"/>
                </a:solidFill>
              </a:rPr>
              <a:t> </a:t>
            </a:r>
          </a:p>
        </p:txBody>
      </p:sp>
      <p:pic>
        <p:nvPicPr>
          <p:cNvPr id="27659" name="Picture 11" descr="hoa phuong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772816"/>
            <a:ext cx="9144000" cy="5085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63" name="AutoShape 15"/>
          <p:cNvSpPr>
            <a:spLocks noChangeArrowheads="1"/>
          </p:cNvSpPr>
          <p:nvPr/>
        </p:nvSpPr>
        <p:spPr bwMode="auto">
          <a:xfrm>
            <a:off x="0" y="0"/>
            <a:ext cx="9144000" cy="1772816"/>
          </a:xfrm>
          <a:prstGeom prst="flowChartAlternateProcess">
            <a:avLst/>
          </a:prstGeom>
          <a:gradFill rotWithShape="1">
            <a:gsLst>
              <a:gs pos="0">
                <a:srgbClr val="B5F9D4"/>
              </a:gs>
              <a:gs pos="50000">
                <a:srgbClr val="EDFFB9"/>
              </a:gs>
              <a:gs pos="100000">
                <a:srgbClr val="B5F9D4"/>
              </a:gs>
            </a:gsLst>
            <a:lin ang="5400000" scaled="1"/>
          </a:gradFill>
          <a:ln w="9525" algn="ctr">
            <a:solidFill>
              <a:srgbClr val="6699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000099"/>
              </a:solidFill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000099"/>
              </a:solidFill>
            </a:endParaRPr>
          </a:p>
        </p:txBody>
      </p:sp>
      <p:sp>
        <p:nvSpPr>
          <p:cNvPr id="27664" name="Text Box 16"/>
          <p:cNvSpPr txBox="1">
            <a:spLocks noChangeArrowheads="1"/>
          </p:cNvSpPr>
          <p:nvPr/>
        </p:nvSpPr>
        <p:spPr bwMode="auto">
          <a:xfrm>
            <a:off x="557920" y="185727"/>
            <a:ext cx="7513595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>
                <a:solidFill>
                  <a:srgbClr val="000099"/>
                </a:solidFill>
              </a:rPr>
              <a:t>Là</a:t>
            </a:r>
            <a:r>
              <a:rPr lang="en-US" sz="2800" b="1" dirty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cây</a:t>
            </a:r>
            <a:r>
              <a:rPr lang="en-US" sz="2800" b="1" dirty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thân</a:t>
            </a:r>
            <a:r>
              <a:rPr lang="en-US" sz="2800" b="1" dirty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gỗ</a:t>
            </a:r>
            <a:r>
              <a:rPr lang="en-US" sz="2800" b="1" dirty="0">
                <a:solidFill>
                  <a:srgbClr val="000099"/>
                </a:solidFill>
              </a:rPr>
              <a:t>, </a:t>
            </a:r>
            <a:r>
              <a:rPr lang="en-US" sz="2800" b="1" dirty="0" err="1">
                <a:solidFill>
                  <a:srgbClr val="000099"/>
                </a:solidFill>
              </a:rPr>
              <a:t>che</a:t>
            </a:r>
            <a:r>
              <a:rPr lang="en-US" sz="2800" b="1" dirty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bóng</a:t>
            </a:r>
            <a:r>
              <a:rPr lang="en-US" sz="2800" b="1" dirty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mát</a:t>
            </a:r>
            <a:r>
              <a:rPr lang="en-US" sz="2800" b="1" dirty="0">
                <a:solidFill>
                  <a:srgbClr val="000099"/>
                </a:solidFill>
              </a:rPr>
              <a:t>, </a:t>
            </a:r>
            <a:r>
              <a:rPr lang="en-US" sz="2800" b="1" dirty="0" err="1">
                <a:solidFill>
                  <a:srgbClr val="000099"/>
                </a:solidFill>
              </a:rPr>
              <a:t>hoa</a:t>
            </a:r>
            <a:r>
              <a:rPr lang="en-US" sz="2800" b="1" dirty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đỏ</a:t>
            </a:r>
            <a:r>
              <a:rPr lang="en-US" sz="2800" b="1" dirty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rực</a:t>
            </a:r>
            <a:r>
              <a:rPr lang="en-US" sz="2800" b="1" dirty="0">
                <a:solidFill>
                  <a:srgbClr val="000099"/>
                </a:solidFill>
              </a:rPr>
              <a:t>. 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 smtClean="0">
                <a:solidFill>
                  <a:srgbClr val="000099"/>
                </a:solidFill>
              </a:rPr>
              <a:t>Là</a:t>
            </a:r>
            <a:r>
              <a:rPr lang="en-US" sz="2800" b="1" dirty="0" smtClean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l</a:t>
            </a:r>
            <a:r>
              <a:rPr lang="en-US" sz="2800" b="1" dirty="0" err="1" smtClean="0">
                <a:solidFill>
                  <a:srgbClr val="000099"/>
                </a:solidFill>
              </a:rPr>
              <a:t>oài</a:t>
            </a:r>
            <a:r>
              <a:rPr lang="en-US" sz="2800" b="1" dirty="0" smtClean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cây</a:t>
            </a:r>
            <a:r>
              <a:rPr lang="en-US" sz="2800" b="1" dirty="0">
                <a:solidFill>
                  <a:srgbClr val="000099"/>
                </a:solidFill>
              </a:rPr>
              <a:t> </a:t>
            </a:r>
            <a:r>
              <a:rPr lang="en-US" sz="2800" b="1" dirty="0" err="1" smtClean="0">
                <a:solidFill>
                  <a:srgbClr val="000099"/>
                </a:solidFill>
              </a:rPr>
              <a:t>báo</a:t>
            </a:r>
            <a:r>
              <a:rPr lang="en-US" sz="2800" b="1" dirty="0" smtClean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hiệu</a:t>
            </a:r>
            <a:r>
              <a:rPr lang="en-US" sz="2800" b="1" dirty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mùa</a:t>
            </a:r>
            <a:r>
              <a:rPr lang="en-US" sz="2800" b="1" dirty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hè</a:t>
            </a:r>
            <a:r>
              <a:rPr lang="en-US" sz="2800" b="1" dirty="0">
                <a:solidFill>
                  <a:srgbClr val="000099"/>
                </a:solidFill>
              </a:rPr>
              <a:t> </a:t>
            </a:r>
            <a:r>
              <a:rPr lang="en-US" sz="2800" b="1" dirty="0" err="1">
                <a:solidFill>
                  <a:srgbClr val="000099"/>
                </a:solidFill>
              </a:rPr>
              <a:t>đến</a:t>
            </a:r>
            <a:r>
              <a:rPr lang="en-US" sz="2800" b="1" dirty="0">
                <a:solidFill>
                  <a:srgbClr val="000099"/>
                </a:solidFill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364088" y="1153231"/>
            <a:ext cx="28854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>
                <a:solidFill>
                  <a:schemeClr val="bg1"/>
                </a:solidFill>
              </a:rPr>
              <a:t>Đố</a:t>
            </a:r>
            <a:r>
              <a:rPr lang="en-US" sz="2800" b="1" dirty="0" smtClean="0">
                <a:solidFill>
                  <a:schemeClr val="bg1"/>
                </a:solidFill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</a:rPr>
              <a:t>bạn</a:t>
            </a:r>
            <a:r>
              <a:rPr lang="en-US" sz="2800" b="1" dirty="0" smtClean="0">
                <a:solidFill>
                  <a:schemeClr val="bg1"/>
                </a:solidFill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</a:rPr>
              <a:t>cây</a:t>
            </a:r>
            <a:r>
              <a:rPr lang="en-US" sz="2800" b="1" dirty="0" smtClean="0">
                <a:solidFill>
                  <a:schemeClr val="bg1"/>
                </a:solidFill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</a:rPr>
              <a:t>gì</a:t>
            </a:r>
            <a:r>
              <a:rPr lang="en-US" sz="2800" b="1" dirty="0" smtClean="0">
                <a:solidFill>
                  <a:schemeClr val="bg1"/>
                </a:solidFill>
              </a:rPr>
              <a:t>?</a:t>
            </a:r>
            <a:endParaRPr lang="vi-VN" sz="2800" b="1" dirty="0">
              <a:solidFill>
                <a:schemeClr val="bg1"/>
              </a:solidFill>
            </a:endParaRPr>
          </a:p>
        </p:txBody>
      </p:sp>
      <p:sp>
        <p:nvSpPr>
          <p:cNvPr id="9" name="AutoShape 56">
            <a:hlinkClick r:id="" action="ppaction://hlinkshowjump?jump=previousslide" highlightClick="1"/>
          </p:cNvPr>
          <p:cNvSpPr>
            <a:spLocks noChangeArrowheads="1"/>
          </p:cNvSpPr>
          <p:nvPr/>
        </p:nvSpPr>
        <p:spPr bwMode="auto">
          <a:xfrm>
            <a:off x="8382000" y="6324600"/>
            <a:ext cx="762000" cy="533400"/>
          </a:xfrm>
          <a:prstGeom prst="actionButtonForwardNex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0" cap="none" spc="0" normalizeH="0" baseline="0" noProof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316520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7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7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7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0" dur="1" fill="hold"/>
                                        <p:tgtEl>
                                          <p:spTgt spid="27654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4" grpId="0"/>
      <p:bldP spid="27663" grpId="0" animBg="1"/>
      <p:bldP spid="2766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7" name="Picture 5" descr="cay mit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5486400" cy="563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8" name="Picture 6" descr="cay mi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1219200"/>
            <a:ext cx="3657600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9" name="Text Box 7"/>
          <p:cNvSpPr txBox="1">
            <a:spLocks noChangeArrowheads="1"/>
          </p:cNvSpPr>
          <p:nvPr/>
        </p:nvSpPr>
        <p:spPr bwMode="auto">
          <a:xfrm>
            <a:off x="5715000" y="5257800"/>
            <a:ext cx="32004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5400" b="1" dirty="0" err="1">
                <a:solidFill>
                  <a:srgbClr val="000000"/>
                </a:solidFill>
              </a:rPr>
              <a:t>Cây</a:t>
            </a:r>
            <a:r>
              <a:rPr lang="en-US" sz="5400" b="1" dirty="0">
                <a:solidFill>
                  <a:srgbClr val="000000"/>
                </a:solidFill>
              </a:rPr>
              <a:t> </a:t>
            </a:r>
            <a:r>
              <a:rPr lang="en-US" sz="5400" b="1" dirty="0" err="1">
                <a:solidFill>
                  <a:srgbClr val="000000"/>
                </a:solidFill>
              </a:rPr>
              <a:t>mít</a:t>
            </a:r>
            <a:endParaRPr lang="en-US" sz="5400" b="1" dirty="0">
              <a:solidFill>
                <a:srgbClr val="000000"/>
              </a:solidFill>
            </a:endParaRPr>
          </a:p>
        </p:txBody>
      </p:sp>
      <p:sp>
        <p:nvSpPr>
          <p:cNvPr id="28680" name="AutoShape 8"/>
          <p:cNvSpPr>
            <a:spLocks noChangeArrowheads="1"/>
          </p:cNvSpPr>
          <p:nvPr/>
        </p:nvSpPr>
        <p:spPr bwMode="auto">
          <a:xfrm>
            <a:off x="0" y="-76200"/>
            <a:ext cx="9144000" cy="1325563"/>
          </a:xfrm>
          <a:prstGeom prst="flowChartAlternateProcess">
            <a:avLst/>
          </a:prstGeom>
          <a:gradFill rotWithShape="1">
            <a:gsLst>
              <a:gs pos="0">
                <a:srgbClr val="B5F9D4"/>
              </a:gs>
              <a:gs pos="50000">
                <a:srgbClr val="EDFFB9"/>
              </a:gs>
              <a:gs pos="100000">
                <a:srgbClr val="B5F9D4"/>
              </a:gs>
            </a:gsLst>
            <a:lin ang="5400000" scaled="1"/>
          </a:gradFill>
          <a:ln w="9525" algn="ctr">
            <a:solidFill>
              <a:srgbClr val="6699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000099"/>
              </a:solidFill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000099"/>
              </a:solidFill>
            </a:endParaRPr>
          </a:p>
        </p:txBody>
      </p:sp>
      <p:sp>
        <p:nvSpPr>
          <p:cNvPr id="28682" name="Text Box 10"/>
          <p:cNvSpPr txBox="1">
            <a:spLocks noChangeArrowheads="1"/>
          </p:cNvSpPr>
          <p:nvPr/>
        </p:nvSpPr>
        <p:spPr bwMode="auto">
          <a:xfrm>
            <a:off x="474663" y="76200"/>
            <a:ext cx="7823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99"/>
                </a:solidFill>
              </a:rPr>
              <a:t>Cây gì có quả nhiều gai, nhiều múi nhỏ,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99"/>
                </a:solidFill>
              </a:rPr>
              <a:t> màu vàng, mùi hương rất thơm.</a:t>
            </a:r>
          </a:p>
        </p:txBody>
      </p:sp>
      <p:sp>
        <p:nvSpPr>
          <p:cNvPr id="7" name="AutoShape 56">
            <a:hlinkClick r:id="rId4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8382000" y="6324600"/>
            <a:ext cx="762000" cy="533400"/>
          </a:xfrm>
          <a:prstGeom prst="actionButtonForwardNex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0" cap="none" spc="0" normalizeH="0" baseline="0" noProof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03892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8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8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3" dur="1" fill="hold"/>
                                        <p:tgtEl>
                                          <p:spTgt spid="28679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9" grpId="0"/>
      <p:bldP spid="28680" grpId="0" animBg="1"/>
      <p:bldP spid="2868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4" name="AutoShape 8"/>
          <p:cNvSpPr>
            <a:spLocks noChangeArrowheads="1"/>
          </p:cNvSpPr>
          <p:nvPr/>
        </p:nvSpPr>
        <p:spPr bwMode="auto">
          <a:xfrm>
            <a:off x="0" y="46038"/>
            <a:ext cx="9144000" cy="1325562"/>
          </a:xfrm>
          <a:prstGeom prst="flowChartAlternateProcess">
            <a:avLst/>
          </a:prstGeom>
          <a:gradFill rotWithShape="1">
            <a:gsLst>
              <a:gs pos="0">
                <a:srgbClr val="B5F9D4"/>
              </a:gs>
              <a:gs pos="50000">
                <a:srgbClr val="EDFFB9"/>
              </a:gs>
              <a:gs pos="100000">
                <a:srgbClr val="B5F9D4"/>
              </a:gs>
            </a:gsLst>
            <a:lin ang="5400000" scaled="1"/>
          </a:gradFill>
          <a:ln w="9525" algn="ctr">
            <a:solidFill>
              <a:srgbClr val="6699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indent="-34290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b="1" dirty="0" smtClean="0">
                <a:solidFill>
                  <a:srgbClr val="000099"/>
                </a:solidFill>
              </a:rPr>
              <a:t>Con </a:t>
            </a:r>
            <a:r>
              <a:rPr lang="en-US" sz="3600" b="1" dirty="0" err="1" smtClean="0">
                <a:solidFill>
                  <a:srgbClr val="000099"/>
                </a:solidFill>
              </a:rPr>
              <a:t>hãy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nêu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tên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gọi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và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ích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lợi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</a:p>
          <a:p>
            <a:pPr marL="342900" indent="-34290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b="1" dirty="0" err="1" smtClean="0">
                <a:solidFill>
                  <a:srgbClr val="000099"/>
                </a:solidFill>
              </a:rPr>
              <a:t>của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loại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cây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trong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hình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dưới</a:t>
            </a:r>
            <a:r>
              <a:rPr lang="en-US" sz="3600" b="1" dirty="0" smtClean="0">
                <a:solidFill>
                  <a:srgbClr val="000099"/>
                </a:solidFill>
              </a:rPr>
              <a:t> </a:t>
            </a:r>
            <a:r>
              <a:rPr lang="en-US" sz="3600" b="1" dirty="0" err="1" smtClean="0">
                <a:solidFill>
                  <a:srgbClr val="000099"/>
                </a:solidFill>
              </a:rPr>
              <a:t>đây</a:t>
            </a:r>
            <a:endParaRPr lang="en-US" sz="3600" b="1" dirty="0">
              <a:solidFill>
                <a:srgbClr val="000099"/>
              </a:solidFill>
            </a:endParaRPr>
          </a:p>
        </p:txBody>
      </p:sp>
      <p:pic>
        <p:nvPicPr>
          <p:cNvPr id="1026" name="Picture 2" descr="C:\Users\ADMIN\Desktop\Anh cây sống dưới nước\ky-thuat-trong-cay-su-hao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9144000" cy="54794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AutoShape 56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8382000" y="6324600"/>
            <a:ext cx="762000" cy="533400"/>
          </a:xfrm>
          <a:prstGeom prst="actionButtonForwardNex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0" cap="none" spc="0" normalizeH="0" baseline="0" noProof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470944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9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4" name="AutoShape 8"/>
          <p:cNvSpPr>
            <a:spLocks noChangeArrowheads="1"/>
          </p:cNvSpPr>
          <p:nvPr/>
        </p:nvSpPr>
        <p:spPr bwMode="auto">
          <a:xfrm>
            <a:off x="0" y="46038"/>
            <a:ext cx="9144000" cy="1325562"/>
          </a:xfrm>
          <a:prstGeom prst="flowChartAlternateProcess">
            <a:avLst/>
          </a:prstGeom>
          <a:gradFill rotWithShape="1">
            <a:gsLst>
              <a:gs pos="0">
                <a:srgbClr val="B5F9D4"/>
              </a:gs>
              <a:gs pos="50000">
                <a:srgbClr val="EDFFB9"/>
              </a:gs>
              <a:gs pos="100000">
                <a:srgbClr val="B5F9D4"/>
              </a:gs>
            </a:gsLst>
            <a:lin ang="5400000" scaled="1"/>
          </a:gradFill>
          <a:ln w="9525" algn="ctr">
            <a:solidFill>
              <a:srgbClr val="6699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indent="-34290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b="1" dirty="0">
                <a:solidFill>
                  <a:srgbClr val="000099"/>
                </a:solidFill>
              </a:rPr>
              <a:t>Con </a:t>
            </a:r>
            <a:r>
              <a:rPr lang="en-US" sz="3600" b="1" dirty="0" err="1">
                <a:solidFill>
                  <a:srgbClr val="000099"/>
                </a:solidFill>
              </a:rPr>
              <a:t>hãy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nêu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tên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gọi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và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ích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lợi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</a:p>
          <a:p>
            <a:pPr marL="342900" indent="-34290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b="1" dirty="0" err="1">
                <a:solidFill>
                  <a:srgbClr val="000099"/>
                </a:solidFill>
              </a:rPr>
              <a:t>của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loại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cây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trong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hình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dưới</a:t>
            </a:r>
            <a:r>
              <a:rPr lang="en-US" sz="3600" b="1" dirty="0">
                <a:solidFill>
                  <a:srgbClr val="000099"/>
                </a:solidFill>
              </a:rPr>
              <a:t> </a:t>
            </a:r>
            <a:r>
              <a:rPr lang="en-US" sz="3600" b="1" dirty="0" err="1">
                <a:solidFill>
                  <a:srgbClr val="000099"/>
                </a:solidFill>
              </a:rPr>
              <a:t>đây</a:t>
            </a:r>
            <a:endParaRPr lang="en-US" sz="3600" b="1" dirty="0">
              <a:solidFill>
                <a:srgbClr val="000099"/>
              </a:solidFill>
            </a:endParaRPr>
          </a:p>
        </p:txBody>
      </p:sp>
      <p:pic>
        <p:nvPicPr>
          <p:cNvPr id="2050" name="Picture 2" descr="C:\Users\ADMIN\Desktop\Anh cây sống dưới nước\hoa-hong-bonsai (39)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624" y="1371600"/>
            <a:ext cx="6840760" cy="548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8689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9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Frames PPT 00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3" name="Picture 2" descr="C:\Users\Owner\Documents\KHUNG\baimoi-vang.gi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371600"/>
            <a:ext cx="63246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71225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4" name="Picture 4" descr="haichiem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0551" y="537818"/>
            <a:ext cx="2952328" cy="4259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" name="Picture 5" descr="DSC07545.jpg picture by bodiendai"/>
          <p:cNvPicPr>
            <a:picLocks noChangeAspect="1" noChangeArrowheads="1"/>
          </p:cNvPicPr>
          <p:nvPr/>
        </p:nvPicPr>
        <p:blipFill>
          <a:blip r:embed="rId3">
            <a:lum brigh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82" t="5896"/>
          <a:stretch>
            <a:fillRect/>
          </a:stretch>
        </p:blipFill>
        <p:spPr bwMode="auto">
          <a:xfrm>
            <a:off x="35496" y="497066"/>
            <a:ext cx="3024336" cy="4300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 descr="Mot so loai cay song duoi nuoc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0" y="548679"/>
            <a:ext cx="2880320" cy="4248471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/>
          <p:cNvSpPr/>
          <p:nvPr/>
        </p:nvSpPr>
        <p:spPr bwMode="auto">
          <a:xfrm>
            <a:off x="395536" y="3068960"/>
            <a:ext cx="504056" cy="288032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342900" marR="0" indent="-342900" algn="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vi-VN" sz="2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Oval 3"/>
          <p:cNvSpPr/>
          <p:nvPr/>
        </p:nvSpPr>
        <p:spPr bwMode="auto">
          <a:xfrm>
            <a:off x="849064" y="4221088"/>
            <a:ext cx="612068" cy="576064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342900" marR="0" indent="-342900" algn="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vi-VN" sz="2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Oval 4"/>
          <p:cNvSpPr/>
          <p:nvPr/>
        </p:nvSpPr>
        <p:spPr bwMode="auto">
          <a:xfrm>
            <a:off x="467544" y="3933056"/>
            <a:ext cx="432048" cy="576064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342900" marR="0" indent="-342900" algn="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vi-VN" sz="2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395536" y="4221088"/>
            <a:ext cx="288032" cy="432048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342900" marR="0" indent="-342900" algn="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vi-VN" sz="2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9" name="AutoShape 9"/>
          <p:cNvSpPr>
            <a:spLocks noChangeArrowheads="1"/>
          </p:cNvSpPr>
          <p:nvPr/>
        </p:nvSpPr>
        <p:spPr bwMode="auto">
          <a:xfrm>
            <a:off x="611560" y="5085184"/>
            <a:ext cx="1905000" cy="533400"/>
          </a:xfrm>
          <a:prstGeom prst="flowChartAlternateProcess">
            <a:avLst/>
          </a:prstGeom>
          <a:gradFill rotWithShape="1">
            <a:gsLst>
              <a:gs pos="0">
                <a:srgbClr val="FFB66D"/>
              </a:gs>
              <a:gs pos="50000">
                <a:srgbClr val="008000"/>
              </a:gs>
              <a:gs pos="100000">
                <a:srgbClr val="FFB66D"/>
              </a:gs>
            </a:gsLst>
            <a:lin ang="5400000" scaled="1"/>
          </a:gradFill>
          <a:ln w="9525" algn="ctr">
            <a:solidFill>
              <a:srgbClr val="FF993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marR="0" lvl="0" indent="-342900" algn="ctr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Hình 1</a:t>
            </a:r>
          </a:p>
        </p:txBody>
      </p:sp>
      <p:sp>
        <p:nvSpPr>
          <p:cNvPr id="20" name="AutoShape 13"/>
          <p:cNvSpPr>
            <a:spLocks noChangeArrowheads="1"/>
          </p:cNvSpPr>
          <p:nvPr/>
        </p:nvSpPr>
        <p:spPr bwMode="auto">
          <a:xfrm>
            <a:off x="3507160" y="5112171"/>
            <a:ext cx="1905000" cy="533400"/>
          </a:xfrm>
          <a:prstGeom prst="flowChartAlternateProcess">
            <a:avLst/>
          </a:prstGeom>
          <a:gradFill rotWithShape="1">
            <a:gsLst>
              <a:gs pos="0">
                <a:srgbClr val="FFB66D"/>
              </a:gs>
              <a:gs pos="50000">
                <a:srgbClr val="008000"/>
              </a:gs>
              <a:gs pos="100000">
                <a:srgbClr val="FFB66D"/>
              </a:gs>
            </a:gsLst>
            <a:lin ang="5400000" scaled="1"/>
          </a:gradFill>
          <a:ln w="9525" algn="ctr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marR="0" lvl="0" indent="-342900" algn="ctr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Hình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2</a:t>
            </a:r>
          </a:p>
        </p:txBody>
      </p:sp>
      <p:sp>
        <p:nvSpPr>
          <p:cNvPr id="21" name="AutoShape 14"/>
          <p:cNvSpPr>
            <a:spLocks noChangeArrowheads="1"/>
          </p:cNvSpPr>
          <p:nvPr/>
        </p:nvSpPr>
        <p:spPr bwMode="auto">
          <a:xfrm>
            <a:off x="6555160" y="5112171"/>
            <a:ext cx="1905000" cy="533400"/>
          </a:xfrm>
          <a:prstGeom prst="flowChartAlternateProcess">
            <a:avLst/>
          </a:prstGeom>
          <a:gradFill rotWithShape="1">
            <a:gsLst>
              <a:gs pos="0">
                <a:srgbClr val="FFB66D"/>
              </a:gs>
              <a:gs pos="50000">
                <a:srgbClr val="008000"/>
              </a:gs>
              <a:gs pos="100000">
                <a:srgbClr val="FFB66D"/>
              </a:gs>
            </a:gsLst>
            <a:lin ang="5400000" scaled="1"/>
          </a:gradFill>
          <a:ln w="9525" algn="ctr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marR="0" lvl="0" indent="-342900" algn="ctr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Hình 3</a:t>
            </a:r>
          </a:p>
        </p:txBody>
      </p:sp>
      <p:sp>
        <p:nvSpPr>
          <p:cNvPr id="22" name="AutoShape 11"/>
          <p:cNvSpPr>
            <a:spLocks noChangeArrowheads="1"/>
          </p:cNvSpPr>
          <p:nvPr/>
        </p:nvSpPr>
        <p:spPr bwMode="auto">
          <a:xfrm>
            <a:off x="179512" y="5085184"/>
            <a:ext cx="2667000" cy="533400"/>
          </a:xfrm>
          <a:prstGeom prst="flowChartAlternateProcess">
            <a:avLst/>
          </a:prstGeom>
          <a:gradFill rotWithShape="1">
            <a:gsLst>
              <a:gs pos="0">
                <a:srgbClr val="FFB66D"/>
              </a:gs>
              <a:gs pos="50000">
                <a:srgbClr val="008000"/>
              </a:gs>
              <a:gs pos="100000">
                <a:srgbClr val="FFB66D"/>
              </a:gs>
            </a:gsLst>
            <a:lin ang="5400000" scaled="1"/>
          </a:gradFill>
          <a:ln w="9525" algn="ctr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marR="0" lvl="0" indent="-342900" algn="ctr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Cây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lục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bình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3" name="AutoShape 12"/>
          <p:cNvSpPr>
            <a:spLocks noChangeArrowheads="1"/>
          </p:cNvSpPr>
          <p:nvPr/>
        </p:nvSpPr>
        <p:spPr bwMode="auto">
          <a:xfrm>
            <a:off x="3402260" y="5112171"/>
            <a:ext cx="2209800" cy="533400"/>
          </a:xfrm>
          <a:prstGeom prst="flowChartAlternateProcess">
            <a:avLst/>
          </a:prstGeom>
          <a:gradFill rotWithShape="1">
            <a:gsLst>
              <a:gs pos="0">
                <a:srgbClr val="FFB66D"/>
              </a:gs>
              <a:gs pos="50000">
                <a:srgbClr val="008000"/>
              </a:gs>
              <a:gs pos="100000">
                <a:srgbClr val="FFB66D"/>
              </a:gs>
            </a:gsLst>
            <a:lin ang="5400000" scaled="1"/>
          </a:gradFill>
          <a:ln w="9525" algn="ctr">
            <a:solidFill>
              <a:srgbClr val="FF993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marR="0" lvl="0" indent="-342900" algn="ctr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Cây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rong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4" name="AutoShape 10"/>
          <p:cNvSpPr>
            <a:spLocks noChangeArrowheads="1"/>
          </p:cNvSpPr>
          <p:nvPr/>
        </p:nvSpPr>
        <p:spPr bwMode="auto">
          <a:xfrm>
            <a:off x="6453715" y="5120809"/>
            <a:ext cx="2286000" cy="533400"/>
          </a:xfrm>
          <a:prstGeom prst="flowChartAlternateProcess">
            <a:avLst/>
          </a:prstGeom>
          <a:gradFill rotWithShape="1">
            <a:gsLst>
              <a:gs pos="0">
                <a:srgbClr val="FFB66D"/>
              </a:gs>
              <a:gs pos="50000">
                <a:srgbClr val="008000"/>
              </a:gs>
              <a:gs pos="100000">
                <a:srgbClr val="FFB66D"/>
              </a:gs>
            </a:gsLst>
            <a:lin ang="5400000" scaled="1"/>
          </a:gradFill>
          <a:ln w="9525" algn="ctr">
            <a:solidFill>
              <a:srgbClr val="FF993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marR="0" lvl="0" indent="-342900" algn="ctr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Cây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hoa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sen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50888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1000"/>
                                        <p:tgtEl>
                                          <p:spTgt spid="5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0" dur="10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4" presetClass="exit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3" grpId="0" animBg="1"/>
      <p:bldP spid="2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5" descr="195820745_557481d0dd[1]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2688" y="1"/>
            <a:ext cx="2915816" cy="3068960"/>
          </a:xfrm>
          <a:prstGeom prst="rect">
            <a:avLst/>
          </a:prstGeom>
          <a:noFill/>
          <a:ln w="381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12" descr="hoa sú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2987824" cy="3068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Picture 2" descr="C:\Users\ADMIN\Desktop\Anh cây sống dưới nước\rau-rut-rau-nhut-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1"/>
            <a:ext cx="3024336" cy="3068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C:\Users\ADMIN\Desktop\Anh cây sống dưới nước\c_n_ta.jpe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9" y="3335610"/>
            <a:ext cx="2986395" cy="3333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C:\Users\ADMIN\Desktop\Anh cây sống dưới nước\luangapman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4666" y="3335610"/>
            <a:ext cx="2989502" cy="3333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Picture 5" descr="C:\Users\ADMIN\Desktop\Anh cây sống dưới nước\cay-thuy-truc-trang-tri-san-vuon1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2688" y="3335610"/>
            <a:ext cx="2915816" cy="3333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1429" y="1"/>
            <a:ext cx="30556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hoa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súng</a:t>
            </a:r>
            <a:r>
              <a:rPr lang="en-US" sz="3200" b="1" dirty="0" smtClean="0">
                <a:solidFill>
                  <a:srgbClr val="FF0000"/>
                </a:solidFill>
              </a:rPr>
              <a:t> 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028522" y="1"/>
            <a:ext cx="30556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FF0000"/>
                </a:solidFill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rau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rút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192688" y="0"/>
            <a:ext cx="29158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FF0000"/>
                </a:solidFill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bèo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cái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-87704" y="6073213"/>
            <a:ext cx="30755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FF0000"/>
                </a:solidFill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rau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cần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093112" y="6073212"/>
            <a:ext cx="29145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FF0000"/>
                </a:solidFill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lúa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nước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192688" y="6073211"/>
            <a:ext cx="289534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Cây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thủy</a:t>
            </a:r>
            <a:r>
              <a:rPr lang="en-US" sz="3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trúc</a:t>
            </a:r>
            <a:endParaRPr lang="vi-VN" sz="32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5082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MMPROD_UIDATA" val="&lt;database version=&quot;7.0&quot;&gt;&lt;object type=&quot;1&quot; unique_id=&quot;10001&quot;&gt;&lt;object type=&quot;8&quot; unique_id=&quot;10002&quot;&gt;&lt;/object&gt;&lt;object type=&quot;2&quot; unique_id=&quot;10003&quot;&gt;&lt;object type=&quot;3&quot; unique_id=&quot;10005&quot;&gt;&lt;property id=&quot;20148&quot; value=&quot;5&quot;/&gt;&lt;property id=&quot;20300&quot; value=&quot;Slide 1&quot;/&gt;&lt;property id=&quot;20307&quot; value=&quot;257&quot;/&gt;&lt;/object&gt;&lt;object type=&quot;3&quot; unique_id=&quot;10006&quot;&gt;&lt;property id=&quot;20148&quot; value=&quot;5&quot;/&gt;&lt;property id=&quot;20300&quot; value=&quot;Slide 2&quot;/&gt;&lt;property id=&quot;20307&quot; value=&quot;261&quot;/&gt;&lt;/object&gt;&lt;object type=&quot;3&quot; unique_id=&quot;10007&quot;&gt;&lt;property id=&quot;20148&quot; value=&quot;5&quot;/&gt;&lt;property id=&quot;20300&quot; value=&quot;Slide 3&quot;/&gt;&lt;property id=&quot;20307&quot; value=&quot;262&quot;/&gt;&lt;/object&gt;&lt;object type=&quot;3&quot; unique_id=&quot;10008&quot;&gt;&lt;property id=&quot;20148&quot; value=&quot;5&quot;/&gt;&lt;property id=&quot;20300&quot; value=&quot;Slide 4&quot;/&gt;&lt;property id=&quot;20307&quot; value=&quot;263&quot;/&gt;&lt;/object&gt;&lt;object type=&quot;3&quot; unique_id=&quot;10009&quot;&gt;&lt;property id=&quot;20148&quot; value=&quot;5&quot;/&gt;&lt;property id=&quot;20300&quot; value=&quot;Slide 5&quot;/&gt;&lt;property id=&quot;20307&quot; value=&quot;264&quot;/&gt;&lt;/object&gt;&lt;object type=&quot;3&quot; unique_id=&quot;10010&quot;&gt;&lt;property id=&quot;20148&quot; value=&quot;5&quot;/&gt;&lt;property id=&quot;20300&quot; value=&quot;Slide 7&quot;/&gt;&lt;property id=&quot;20307&quot; value=&quot;265&quot;/&gt;&lt;/object&gt;&lt;object type=&quot;3&quot; unique_id=&quot;10011&quot;&gt;&lt;property id=&quot;20148&quot; value=&quot;5&quot;/&gt;&lt;property id=&quot;20300&quot; value=&quot;Slide 8&quot;/&gt;&lt;property id=&quot;20307&quot; value=&quot;266&quot;/&gt;&lt;/object&gt;&lt;object type=&quot;3&quot; unique_id=&quot;10012&quot;&gt;&lt;property id=&quot;20148&quot; value=&quot;5&quot;/&gt;&lt;property id=&quot;20300&quot; value=&quot;Slide 11&quot;/&gt;&lt;property id=&quot;20307&quot; value=&quot;259&quot;/&gt;&lt;/object&gt;&lt;object type=&quot;3&quot; unique_id=&quot;11027&quot;&gt;&lt;property id=&quot;20148&quot; value=&quot;5&quot;/&gt;&lt;property id=&quot;20300&quot; value=&quot;Slide 6&quot;/&gt;&lt;property id=&quot;20307&quot; value=&quot;274&quot;/&gt;&lt;/object&gt;&lt;object type=&quot;3&quot; unique_id=&quot;13880&quot;&gt;&lt;property id=&quot;20148&quot; value=&quot;5&quot;/&gt;&lt;property id=&quot;20300&quot; value=&quot;Slide 9&quot;/&gt;&lt;property id=&quot;20307&quot; value=&quot;275&quot;/&gt;&lt;/object&gt;&lt;object type=&quot;3&quot; unique_id=&quot;13949&quot;&gt;&lt;property id=&quot;20148&quot; value=&quot;5&quot;/&gt;&lt;property id=&quot;20300&quot; value=&quot;Slide 10&quot;/&gt;&lt;property id=&quot;20307&quot; value=&quot;276&quot;/&gt;&lt;/object&gt;&lt;object type=&quot;3&quot; unique_id=&quot;14116&quot;&gt;&lt;property id=&quot;20148&quot; value=&quot;5&quot;/&gt;&lt;property id=&quot;20300&quot; value=&quot;Slide 13&quot;/&gt;&lt;property id=&quot;20307&quot; value=&quot;277&quot;/&gt;&lt;/object&gt;&lt;object type=&quot;3&quot; unique_id=&quot;14146&quot;&gt;&lt;property id=&quot;20148&quot; value=&quot;5&quot;/&gt;&lt;property id=&quot;20300&quot; value=&quot;Slide 12&quot;/&gt;&lt;property id=&quot;20307&quot; value=&quot;278&quot;/&gt;&lt;/object&gt;&lt;object type=&quot;3&quot; unique_id=&quot;14282&quot;&gt;&lt;property id=&quot;20148&quot; value=&quot;5&quot;/&gt;&lt;property id=&quot;20300&quot; value=&quot;Slide 14&quot;/&gt;&lt;property id=&quot;20307&quot; value=&quot;279&quot;/&gt;&lt;/object&gt;&lt;object type=&quot;3&quot; unique_id=&quot;14395&quot;&gt;&lt;property id=&quot;20148&quot; value=&quot;5&quot;/&gt;&lt;property id=&quot;20300&quot; value=&quot;Slide 15&quot;/&gt;&lt;property id=&quot;20307&quot; value=&quot;280&quot;/&gt;&lt;/object&gt;&lt;object type=&quot;3&quot; unique_id=&quot;14743&quot;&gt;&lt;property id=&quot;20148&quot; value=&quot;5&quot;/&gt;&lt;property id=&quot;20300&quot; value=&quot;Slide 16&quot;/&gt;&lt;property id=&quot;20307&quot; value=&quot;281&quot;/&gt;&lt;/object&gt;&lt;object type=&quot;3&quot; unique_id=&quot;14744&quot;&gt;&lt;property id=&quot;20148&quot; value=&quot;5&quot;/&gt;&lt;property id=&quot;20300&quot; value=&quot;Slide 19&quot;/&gt;&lt;property id=&quot;20307&quot; value=&quot;282&quot;/&gt;&lt;/object&gt;&lt;object type=&quot;3&quot; unique_id=&quot;14745&quot;&gt;&lt;property id=&quot;20148&quot; value=&quot;5&quot;/&gt;&lt;property id=&quot;20300&quot; value=&quot;Slide 17&quot;/&gt;&lt;property id=&quot;20307&quot; value=&quot;283&quot;/&gt;&lt;/object&gt;&lt;object type=&quot;3&quot; unique_id=&quot;15466&quot;&gt;&lt;property id=&quot;20148&quot; value=&quot;5&quot;/&gt;&lt;property id=&quot;20300&quot; value=&quot;Slide 18&quot;/&gt;&lt;property id=&quot;20307&quot; value=&quot;284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Glass Layers">
  <a:themeElements>
    <a:clrScheme name="Glass Layers 4">
      <a:dk1>
        <a:srgbClr val="006600"/>
      </a:dk1>
      <a:lt1>
        <a:srgbClr val="FFFFFF"/>
      </a:lt1>
      <a:dk2>
        <a:srgbClr val="008000"/>
      </a:dk2>
      <a:lt2>
        <a:srgbClr val="FFFFB7"/>
      </a:lt2>
      <a:accent1>
        <a:srgbClr val="99CC00"/>
      </a:accent1>
      <a:accent2>
        <a:srgbClr val="00CC00"/>
      </a:accent2>
      <a:accent3>
        <a:srgbClr val="AAC0AA"/>
      </a:accent3>
      <a:accent4>
        <a:srgbClr val="DADADA"/>
      </a:accent4>
      <a:accent5>
        <a:srgbClr val="CAE2AA"/>
      </a:accent5>
      <a:accent6>
        <a:srgbClr val="00B900"/>
      </a:accent6>
      <a:hlink>
        <a:srgbClr val="99FF66"/>
      </a:hlink>
      <a:folHlink>
        <a:srgbClr val="FFFF66"/>
      </a:folHlink>
    </a:clrScheme>
    <a:fontScheme name="Glass Layers">
      <a:majorFont>
        <a:latin typeface="Arial Black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Glass Layers 1">
        <a:dk1>
          <a:srgbClr val="FF9900"/>
        </a:dk1>
        <a:lt1>
          <a:srgbClr val="FFFFFF"/>
        </a:lt1>
        <a:dk2>
          <a:srgbClr val="FFCC66"/>
        </a:dk2>
        <a:lt2>
          <a:srgbClr val="CC6600"/>
        </a:lt2>
        <a:accent1>
          <a:srgbClr val="F05000"/>
        </a:accent1>
        <a:accent2>
          <a:srgbClr val="B28300"/>
        </a:accent2>
        <a:accent3>
          <a:srgbClr val="FFE2B8"/>
        </a:accent3>
        <a:accent4>
          <a:srgbClr val="DADADA"/>
        </a:accent4>
        <a:accent5>
          <a:srgbClr val="F6B3AA"/>
        </a:accent5>
        <a:accent6>
          <a:srgbClr val="A17600"/>
        </a:accent6>
        <a:hlink>
          <a:srgbClr val="99CC00"/>
        </a:hlink>
        <a:folHlink>
          <a:srgbClr val="0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ass Layers 2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ass Layers 3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DDFFB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ass Layers 4">
        <a:dk1>
          <a:srgbClr val="006600"/>
        </a:dk1>
        <a:lt1>
          <a:srgbClr val="FFFFFF"/>
        </a:lt1>
        <a:dk2>
          <a:srgbClr val="008000"/>
        </a:dk2>
        <a:lt2>
          <a:srgbClr val="FFFFB7"/>
        </a:lt2>
        <a:accent1>
          <a:srgbClr val="99CC00"/>
        </a:accent1>
        <a:accent2>
          <a:srgbClr val="00CC00"/>
        </a:accent2>
        <a:accent3>
          <a:srgbClr val="AAC0AA"/>
        </a:accent3>
        <a:accent4>
          <a:srgbClr val="DADADA"/>
        </a:accent4>
        <a:accent5>
          <a:srgbClr val="CAE2AA"/>
        </a:accent5>
        <a:accent6>
          <a:srgbClr val="00B900"/>
        </a:accent6>
        <a:hlink>
          <a:srgbClr val="99FF66"/>
        </a:hlink>
        <a:folHlink>
          <a:srgbClr val="FF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ass Layers 5">
        <a:dk1>
          <a:srgbClr val="000000"/>
        </a:dk1>
        <a:lt1>
          <a:srgbClr val="CCECFF"/>
        </a:lt1>
        <a:dk2>
          <a:srgbClr val="000000"/>
        </a:dk2>
        <a:lt2>
          <a:srgbClr val="D6EDEE"/>
        </a:lt2>
        <a:accent1>
          <a:srgbClr val="E8F0F4"/>
        </a:accent1>
        <a:accent2>
          <a:srgbClr val="8EAAFA"/>
        </a:accent2>
        <a:accent3>
          <a:srgbClr val="E2F4FF"/>
        </a:accent3>
        <a:accent4>
          <a:srgbClr val="000000"/>
        </a:accent4>
        <a:accent5>
          <a:srgbClr val="F2F6F8"/>
        </a:accent5>
        <a:accent6>
          <a:srgbClr val="809AE3"/>
        </a:accent6>
        <a:hlink>
          <a:srgbClr val="0066FF"/>
        </a:hlink>
        <a:folHlink>
          <a:srgbClr val="9947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ass Layers 6">
        <a:dk1>
          <a:srgbClr val="48486A"/>
        </a:dk1>
        <a:lt1>
          <a:srgbClr val="FFFFFF"/>
        </a:lt1>
        <a:dk2>
          <a:srgbClr val="000099"/>
        </a:dk2>
        <a:lt2>
          <a:srgbClr val="F8F8F8"/>
        </a:lt2>
        <a:accent1>
          <a:srgbClr val="6699FF"/>
        </a:accent1>
        <a:accent2>
          <a:srgbClr val="0000FF"/>
        </a:accent2>
        <a:accent3>
          <a:srgbClr val="AAAACA"/>
        </a:accent3>
        <a:accent4>
          <a:srgbClr val="DADADA"/>
        </a:accent4>
        <a:accent5>
          <a:srgbClr val="B8CAFF"/>
        </a:accent5>
        <a:accent6>
          <a:srgbClr val="0000E7"/>
        </a:accent6>
        <a:hlink>
          <a:srgbClr val="3DCCFF"/>
        </a:hlink>
        <a:folHlink>
          <a:srgbClr val="CCE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ass Layers 7">
        <a:dk1>
          <a:srgbClr val="573F8B"/>
        </a:dk1>
        <a:lt1>
          <a:srgbClr val="FFFFFF"/>
        </a:lt1>
        <a:dk2>
          <a:srgbClr val="666699"/>
        </a:dk2>
        <a:lt2>
          <a:srgbClr val="D9D9FF"/>
        </a:lt2>
        <a:accent1>
          <a:srgbClr val="CC99FF"/>
        </a:accent1>
        <a:accent2>
          <a:srgbClr val="9933FF"/>
        </a:accent2>
        <a:accent3>
          <a:srgbClr val="B8B8CA"/>
        </a:accent3>
        <a:accent4>
          <a:srgbClr val="DADADA"/>
        </a:accent4>
        <a:accent5>
          <a:srgbClr val="E2CAFF"/>
        </a:accent5>
        <a:accent6>
          <a:srgbClr val="8A2DE7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ass Layers 8">
        <a:dk1>
          <a:srgbClr val="000000"/>
        </a:dk1>
        <a:lt1>
          <a:srgbClr val="EAEAEA"/>
        </a:lt1>
        <a:dk2>
          <a:srgbClr val="000000"/>
        </a:dk2>
        <a:lt2>
          <a:srgbClr val="C1C2CB"/>
        </a:lt2>
        <a:accent1>
          <a:srgbClr val="F1F1F7"/>
        </a:accent1>
        <a:accent2>
          <a:srgbClr val="8C8CB4"/>
        </a:accent2>
        <a:accent3>
          <a:srgbClr val="F3F3F3"/>
        </a:accent3>
        <a:accent4>
          <a:srgbClr val="000000"/>
        </a:accent4>
        <a:accent5>
          <a:srgbClr val="F7F7FA"/>
        </a:accent5>
        <a:accent6>
          <a:srgbClr val="7E7EA3"/>
        </a:accent6>
        <a:hlink>
          <a:srgbClr val="A3FFFF"/>
        </a:hlink>
        <a:folHlink>
          <a:srgbClr val="9E99F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267</TotalTime>
  <Words>540</Words>
  <Application>Microsoft Office PowerPoint</Application>
  <PresentationFormat>On-screen Show (4:3)</PresentationFormat>
  <Paragraphs>76</Paragraphs>
  <Slides>19</Slides>
  <Notes>0</Notes>
  <HiddenSlides>0</HiddenSlides>
  <MMClips>2</MMClips>
  <ScaleCrop>false</ScaleCrop>
  <HeadingPairs>
    <vt:vector size="4" baseType="variant">
      <vt:variant>
        <vt:lpstr>Theme</vt:lpstr>
      </vt:variant>
      <vt:variant>
        <vt:i4>6</vt:i4>
      </vt:variant>
      <vt:variant>
        <vt:lpstr>Slide Titles</vt:lpstr>
      </vt:variant>
      <vt:variant>
        <vt:i4>19</vt:i4>
      </vt:variant>
    </vt:vector>
  </HeadingPairs>
  <TitlesOfParts>
    <vt:vector size="25" baseType="lpstr">
      <vt:lpstr>Office Theme</vt:lpstr>
      <vt:lpstr>Default Design</vt:lpstr>
      <vt:lpstr>Glass Layers</vt:lpstr>
      <vt:lpstr>2_Default Design</vt:lpstr>
      <vt:lpstr>3_Default Design</vt:lpstr>
      <vt:lpstr>1_Default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97</cp:revision>
  <dcterms:created xsi:type="dcterms:W3CDTF">2017-03-10T14:02:22Z</dcterms:created>
  <dcterms:modified xsi:type="dcterms:W3CDTF">2017-03-10T18:30:09Z</dcterms:modified>
</cp:coreProperties>
</file>